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Lst>
  <p:sldSz cy="28800000" cx="43200000"/>
  <p:notesSz cx="6858000" cy="9144000"/>
  <p:embeddedFontLst>
    <p:embeddedFont>
      <p:font typeface="Proxima Nova"/>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10" Type="http://schemas.openxmlformats.org/officeDocument/2006/relationships/font" Target="fonts/ProximaNova-boldItalic.fntdata"/><Relationship Id="rId9" Type="http://schemas.openxmlformats.org/officeDocument/2006/relationships/font" Target="fonts/ProximaNov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roximaNova-regular.fntdata"/><Relationship Id="rId8" Type="http://schemas.openxmlformats.org/officeDocument/2006/relationships/font" Target="fonts/ProximaNov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857817" y="685800"/>
            <a:ext cx="514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1afd5b3446_0_3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lnSpc>
                <a:spcPct val="135714"/>
              </a:lnSpc>
              <a:spcBef>
                <a:spcPts val="0"/>
              </a:spcBef>
              <a:spcAft>
                <a:spcPts val="0"/>
              </a:spcAft>
              <a:buClr>
                <a:schemeClr val="dk1"/>
              </a:buClr>
              <a:buSzPts val="1100"/>
              <a:buFont typeface="Arial"/>
              <a:buNone/>
            </a:pPr>
            <a:r>
              <a:t/>
            </a:r>
            <a:endParaRPr sz="1400"/>
          </a:p>
        </p:txBody>
      </p:sp>
      <p:sp>
        <p:nvSpPr>
          <p:cNvPr id="161" name="Google Shape;161;g11afd5b3446_0_358:notes"/>
          <p:cNvSpPr/>
          <p:nvPr>
            <p:ph idx="2" type="sldImg"/>
          </p:nvPr>
        </p:nvSpPr>
        <p:spPr>
          <a:xfrm>
            <a:off x="1500432" y="685800"/>
            <a:ext cx="38577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7" name="Google Shape;17;p2"/>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8" name="Google Shape;18;p2"/>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2" name="Shape 72"/>
        <p:cNvGrpSpPr/>
        <p:nvPr/>
      </p:nvGrpSpPr>
      <p:grpSpPr>
        <a:xfrm>
          <a:off x="0" y="0"/>
          <a:ext cx="0" cy="0"/>
          <a:chOff x="0" y="0"/>
          <a:chExt cx="0" cy="0"/>
        </a:xfrm>
      </p:grpSpPr>
      <p:sp>
        <p:nvSpPr>
          <p:cNvPr id="73" name="Google Shape;73;p11"/>
          <p:cNvSpPr txBox="1"/>
          <p:nvPr>
            <p:ph type="title"/>
          </p:nvPr>
        </p:nvSpPr>
        <p:spPr>
          <a:xfrm>
            <a:off x="3240475" y="2560353"/>
            <a:ext cx="367191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74" name="Google Shape;74;p11"/>
          <p:cNvSpPr txBox="1"/>
          <p:nvPr>
            <p:ph idx="1" type="body"/>
          </p:nvPr>
        </p:nvSpPr>
        <p:spPr>
          <a:xfrm>
            <a:off x="3240475" y="8320352"/>
            <a:ext cx="36719100" cy="17280000"/>
          </a:xfrm>
          <a:prstGeom prst="rect">
            <a:avLst/>
          </a:prstGeom>
          <a:noFill/>
          <a:ln>
            <a:noFill/>
          </a:ln>
        </p:spPr>
        <p:txBody>
          <a:bodyPr anchorCtr="0" anchor="t" bIns="205700" lIns="411425" spcFirstLastPara="1" rIns="411425" wrap="square" tIns="205700">
            <a:noAutofit/>
          </a:bodyPr>
          <a:lstStyle>
            <a:lvl1pPr indent="-1143000" lvl="0" marL="4572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1pPr>
            <a:lvl2pPr indent="-1028700" lvl="1" marL="914400" marR="0" rtl="0" algn="l">
              <a:spcBef>
                <a:spcPts val="2520"/>
              </a:spcBef>
              <a:spcAft>
                <a:spcPts val="0"/>
              </a:spcAft>
              <a:buClr>
                <a:schemeClr val="dk1"/>
              </a:buClr>
              <a:buSzPts val="12600"/>
              <a:buFont typeface="Arial"/>
              <a:buChar char="–"/>
              <a:defRPr b="0" i="0" sz="12600" u="none" cap="none" strike="noStrike">
                <a:solidFill>
                  <a:schemeClr val="dk1"/>
                </a:solidFill>
                <a:latin typeface="Arial"/>
                <a:ea typeface="Arial"/>
                <a:cs typeface="Arial"/>
                <a:sym typeface="Arial"/>
              </a:defRPr>
            </a:lvl2pPr>
            <a:lvl3pPr indent="-914400" lvl="2" marL="1371600" marR="0" rtl="0" algn="l">
              <a:spcBef>
                <a:spcPts val="2160"/>
              </a:spcBef>
              <a:spcAft>
                <a:spcPts val="0"/>
              </a:spcAft>
              <a:buClr>
                <a:schemeClr val="dk1"/>
              </a:buClr>
              <a:buSzPts val="10800"/>
              <a:buFont typeface="Arial"/>
              <a:buChar char="•"/>
              <a:defRPr b="0" i="0" sz="10800" u="none" cap="none" strike="noStrike">
                <a:solidFill>
                  <a:schemeClr val="dk1"/>
                </a:solidFill>
                <a:latin typeface="Arial"/>
                <a:ea typeface="Arial"/>
                <a:cs typeface="Arial"/>
                <a:sym typeface="Arial"/>
              </a:defRPr>
            </a:lvl3pPr>
            <a:lvl4pPr indent="-800100" lvl="3" marL="1828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4pPr>
            <a:lvl5pPr indent="-800100" lvl="4" marL="22860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5pPr>
            <a:lvl6pPr indent="-800100" lvl="5" marL="27432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6pPr>
            <a:lvl7pPr indent="-800100" lvl="6" marL="32004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7pPr>
            <a:lvl8pPr indent="-800100" lvl="7" marL="36576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8pPr>
            <a:lvl9pPr indent="-800100" lvl="8" marL="4114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9pPr>
          </a:lstStyle>
          <a:p/>
        </p:txBody>
      </p:sp>
      <p:sp>
        <p:nvSpPr>
          <p:cNvPr id="75" name="Google Shape;75;p11"/>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6" name="Google Shape;76;p11"/>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7" name="Google Shape;77;p11"/>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12"/>
          <p:cNvSpPr txBox="1"/>
          <p:nvPr>
            <p:ph type="ctrTitle"/>
          </p:nvPr>
        </p:nvSpPr>
        <p:spPr>
          <a:xfrm>
            <a:off x="3240477" y="8946946"/>
            <a:ext cx="36719100" cy="61728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80" name="Google Shape;80;p12"/>
          <p:cNvSpPr txBox="1"/>
          <p:nvPr>
            <p:ph idx="1" type="subTitle"/>
          </p:nvPr>
        </p:nvSpPr>
        <p:spPr>
          <a:xfrm>
            <a:off x="6480952" y="16320000"/>
            <a:ext cx="30238200" cy="7360500"/>
          </a:xfrm>
          <a:prstGeom prst="rect">
            <a:avLst/>
          </a:prstGeom>
          <a:noFill/>
          <a:ln>
            <a:noFill/>
          </a:ln>
        </p:spPr>
        <p:txBody>
          <a:bodyPr anchorCtr="0" anchor="t" bIns="205700" lIns="411425" spcFirstLastPara="1" rIns="411425" wrap="square" tIns="205700">
            <a:noAutofit/>
          </a:bodyPr>
          <a:lstStyle>
            <a:lvl1pPr lvl="0" marR="0" rtl="0" algn="ctr">
              <a:spcBef>
                <a:spcPts val="2880"/>
              </a:spcBef>
              <a:spcAft>
                <a:spcPts val="0"/>
              </a:spcAft>
              <a:buClr>
                <a:schemeClr val="dk1"/>
              </a:buClr>
              <a:buSzPts val="14400"/>
              <a:buFont typeface="Arial"/>
              <a:buNone/>
              <a:defRPr b="0" i="0" sz="14400" u="none" cap="none" strike="noStrike">
                <a:solidFill>
                  <a:schemeClr val="dk1"/>
                </a:solidFill>
                <a:latin typeface="Arial"/>
                <a:ea typeface="Arial"/>
                <a:cs typeface="Arial"/>
                <a:sym typeface="Arial"/>
              </a:defRPr>
            </a:lvl1pPr>
            <a:lvl2pPr lvl="1" marR="0" rtl="0" algn="ctr">
              <a:spcBef>
                <a:spcPts val="2520"/>
              </a:spcBef>
              <a:spcAft>
                <a:spcPts val="0"/>
              </a:spcAft>
              <a:buClr>
                <a:schemeClr val="dk1"/>
              </a:buClr>
              <a:buSzPts val="12600"/>
              <a:buFont typeface="Arial"/>
              <a:buNone/>
              <a:defRPr b="0" i="0" sz="12600" u="none" cap="none" strike="noStrike">
                <a:solidFill>
                  <a:schemeClr val="dk1"/>
                </a:solidFill>
                <a:latin typeface="Arial"/>
                <a:ea typeface="Arial"/>
                <a:cs typeface="Arial"/>
                <a:sym typeface="Arial"/>
              </a:defRPr>
            </a:lvl2pPr>
            <a:lvl3pPr lvl="2" marR="0" rtl="0" algn="ctr">
              <a:spcBef>
                <a:spcPts val="2160"/>
              </a:spcBef>
              <a:spcAft>
                <a:spcPts val="0"/>
              </a:spcAft>
              <a:buClr>
                <a:schemeClr val="dk1"/>
              </a:buClr>
              <a:buSzPts val="10800"/>
              <a:buFont typeface="Arial"/>
              <a:buNone/>
              <a:defRPr b="0" i="0" sz="10800" u="none" cap="none" strike="noStrike">
                <a:solidFill>
                  <a:schemeClr val="dk1"/>
                </a:solidFill>
                <a:latin typeface="Arial"/>
                <a:ea typeface="Arial"/>
                <a:cs typeface="Arial"/>
                <a:sym typeface="Arial"/>
              </a:defRPr>
            </a:lvl3pPr>
            <a:lvl4pPr lvl="3"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4pPr>
            <a:lvl5pPr lvl="4"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5pPr>
            <a:lvl6pPr lvl="5"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6pPr>
            <a:lvl7pPr lvl="6"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7pPr>
            <a:lvl8pPr lvl="7"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8pPr>
            <a:lvl9pPr lvl="8" marR="0" rtl="0" algn="ctr">
              <a:spcBef>
                <a:spcPts val="1800"/>
              </a:spcBef>
              <a:spcAft>
                <a:spcPts val="0"/>
              </a:spcAft>
              <a:buClr>
                <a:schemeClr val="dk1"/>
              </a:buClr>
              <a:buSzPts val="9000"/>
              <a:buFont typeface="Arial"/>
              <a:buNone/>
              <a:defRPr b="0" i="0" sz="9000" u="none" cap="none" strike="noStrike">
                <a:solidFill>
                  <a:schemeClr val="dk1"/>
                </a:solidFill>
                <a:latin typeface="Arial"/>
                <a:ea typeface="Arial"/>
                <a:cs typeface="Arial"/>
                <a:sym typeface="Arial"/>
              </a:defRPr>
            </a:lvl9pPr>
          </a:lstStyle>
          <a:p/>
        </p:txBody>
      </p:sp>
      <p:sp>
        <p:nvSpPr>
          <p:cNvPr id="81" name="Google Shape;81;p12"/>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2" name="Google Shape;82;p12"/>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3" name="Google Shape;83;p12"/>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0" name="Shape 90"/>
        <p:cNvGrpSpPr/>
        <p:nvPr/>
      </p:nvGrpSpPr>
      <p:grpSpPr>
        <a:xfrm>
          <a:off x="0" y="0"/>
          <a:ext cx="0" cy="0"/>
          <a:chOff x="0" y="0"/>
          <a:chExt cx="0" cy="0"/>
        </a:xfrm>
      </p:grpSpPr>
      <p:sp>
        <p:nvSpPr>
          <p:cNvPr id="91" name="Google Shape;91;p14"/>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92" name="Google Shape;92;p14"/>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93" name="Google Shape;93;p14"/>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15"/>
          <p:cNvSpPr txBox="1"/>
          <p:nvPr>
            <p:ph type="title"/>
          </p:nvPr>
        </p:nvSpPr>
        <p:spPr>
          <a:xfrm rot="5400000">
            <a:off x="23850274" y="9491103"/>
            <a:ext cx="23040000" cy="91785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96" name="Google Shape;96;p15"/>
          <p:cNvSpPr txBox="1"/>
          <p:nvPr>
            <p:ph idx="1" type="body"/>
          </p:nvPr>
        </p:nvSpPr>
        <p:spPr>
          <a:xfrm rot="5400000">
            <a:off x="5376381" y="424353"/>
            <a:ext cx="23040000" cy="27312000"/>
          </a:xfrm>
          <a:prstGeom prst="rect">
            <a:avLst/>
          </a:prstGeom>
          <a:noFill/>
          <a:ln>
            <a:noFill/>
          </a:ln>
        </p:spPr>
        <p:txBody>
          <a:bodyPr anchorCtr="0" anchor="t" bIns="199950" lIns="399925" spcFirstLastPara="1" rIns="399925" wrap="square" tIns="199950">
            <a:noAutofit/>
          </a:bodyPr>
          <a:lstStyle>
            <a:lvl1pPr indent="-1117600" lvl="0" marL="457200" marR="0" rtl="0" algn="l">
              <a:spcBef>
                <a:spcPts val="2800"/>
              </a:spcBef>
              <a:spcAft>
                <a:spcPts val="0"/>
              </a:spcAft>
              <a:buClr>
                <a:schemeClr val="dk1"/>
              </a:buClr>
              <a:buSzPts val="14000"/>
              <a:buFont typeface="Arial"/>
              <a:buChar char="•"/>
              <a:defRPr b="0" i="0" sz="14000" u="none" cap="none" strike="noStrike">
                <a:solidFill>
                  <a:schemeClr val="dk1"/>
                </a:solidFill>
                <a:latin typeface="Arial"/>
                <a:ea typeface="Arial"/>
                <a:cs typeface="Arial"/>
                <a:sym typeface="Arial"/>
              </a:defRPr>
            </a:lvl1pPr>
            <a:lvl2pPr indent="-1003300" lvl="1" marL="914400" marR="0" rtl="0" algn="l">
              <a:spcBef>
                <a:spcPts val="2400"/>
              </a:spcBef>
              <a:spcAft>
                <a:spcPts val="0"/>
              </a:spcAft>
              <a:buClr>
                <a:schemeClr val="dk1"/>
              </a:buClr>
              <a:buSzPts val="12200"/>
              <a:buFont typeface="Arial"/>
              <a:buChar char="–"/>
              <a:defRPr b="0" i="0" sz="12200" u="none" cap="none" strike="noStrike">
                <a:solidFill>
                  <a:schemeClr val="dk1"/>
                </a:solidFill>
                <a:latin typeface="Arial"/>
                <a:ea typeface="Arial"/>
                <a:cs typeface="Arial"/>
                <a:sym typeface="Arial"/>
              </a:defRPr>
            </a:lvl2pPr>
            <a:lvl3pPr indent="-895350" lvl="2" marL="1371600" marR="0" rtl="0" algn="l">
              <a:spcBef>
                <a:spcPts val="2100"/>
              </a:spcBef>
              <a:spcAft>
                <a:spcPts val="0"/>
              </a:spcAft>
              <a:buClr>
                <a:schemeClr val="dk1"/>
              </a:buClr>
              <a:buSzPts val="10500"/>
              <a:buFont typeface="Arial"/>
              <a:buChar char="•"/>
              <a:defRPr b="0" i="0" sz="10500" u="none" cap="none" strike="noStrike">
                <a:solidFill>
                  <a:schemeClr val="dk1"/>
                </a:solidFill>
                <a:latin typeface="Arial"/>
                <a:ea typeface="Arial"/>
                <a:cs typeface="Arial"/>
                <a:sym typeface="Arial"/>
              </a:defRPr>
            </a:lvl3pPr>
            <a:lvl4pPr indent="-781050" lvl="3" marL="1828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4pPr>
            <a:lvl5pPr indent="-781050" lvl="4" marL="22860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5pPr>
            <a:lvl6pPr indent="-781050" lvl="5" marL="27432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6pPr>
            <a:lvl7pPr indent="-781050" lvl="6" marL="32004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7pPr>
            <a:lvl8pPr indent="-781050" lvl="7" marL="36576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8pPr>
            <a:lvl9pPr indent="-781050" lvl="8" marL="4114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9pPr>
          </a:lstStyle>
          <a:p/>
        </p:txBody>
      </p:sp>
      <p:sp>
        <p:nvSpPr>
          <p:cNvPr id="97" name="Google Shape;97;p15"/>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98" name="Google Shape;98;p15"/>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99" name="Google Shape;99;p15"/>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0" name="Shape 100"/>
        <p:cNvGrpSpPr/>
        <p:nvPr/>
      </p:nvGrpSpPr>
      <p:grpSpPr>
        <a:xfrm>
          <a:off x="0" y="0"/>
          <a:ext cx="0" cy="0"/>
          <a:chOff x="0" y="0"/>
          <a:chExt cx="0" cy="0"/>
        </a:xfrm>
      </p:grpSpPr>
      <p:sp>
        <p:nvSpPr>
          <p:cNvPr id="101" name="Google Shape;101;p16"/>
          <p:cNvSpPr txBox="1"/>
          <p:nvPr>
            <p:ph type="title"/>
          </p:nvPr>
        </p:nvSpPr>
        <p:spPr>
          <a:xfrm>
            <a:off x="3240475" y="2560353"/>
            <a:ext cx="367191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02" name="Google Shape;102;p16"/>
          <p:cNvSpPr txBox="1"/>
          <p:nvPr>
            <p:ph idx="1" type="body"/>
          </p:nvPr>
        </p:nvSpPr>
        <p:spPr>
          <a:xfrm rot="5400000">
            <a:off x="12959974" y="-1399198"/>
            <a:ext cx="17280000" cy="36719100"/>
          </a:xfrm>
          <a:prstGeom prst="rect">
            <a:avLst/>
          </a:prstGeom>
          <a:noFill/>
          <a:ln>
            <a:noFill/>
          </a:ln>
        </p:spPr>
        <p:txBody>
          <a:bodyPr anchorCtr="0" anchor="t" bIns="199950" lIns="399925" spcFirstLastPara="1" rIns="399925" wrap="square" tIns="199950">
            <a:noAutofit/>
          </a:bodyPr>
          <a:lstStyle>
            <a:lvl1pPr indent="-1117600" lvl="0" marL="457200" marR="0" rtl="0" algn="l">
              <a:spcBef>
                <a:spcPts val="2800"/>
              </a:spcBef>
              <a:spcAft>
                <a:spcPts val="0"/>
              </a:spcAft>
              <a:buClr>
                <a:schemeClr val="dk1"/>
              </a:buClr>
              <a:buSzPts val="14000"/>
              <a:buFont typeface="Arial"/>
              <a:buChar char="•"/>
              <a:defRPr b="0" i="0" sz="14000" u="none" cap="none" strike="noStrike">
                <a:solidFill>
                  <a:schemeClr val="dk1"/>
                </a:solidFill>
                <a:latin typeface="Arial"/>
                <a:ea typeface="Arial"/>
                <a:cs typeface="Arial"/>
                <a:sym typeface="Arial"/>
              </a:defRPr>
            </a:lvl1pPr>
            <a:lvl2pPr indent="-1003300" lvl="1" marL="914400" marR="0" rtl="0" algn="l">
              <a:spcBef>
                <a:spcPts val="2400"/>
              </a:spcBef>
              <a:spcAft>
                <a:spcPts val="0"/>
              </a:spcAft>
              <a:buClr>
                <a:schemeClr val="dk1"/>
              </a:buClr>
              <a:buSzPts val="12200"/>
              <a:buFont typeface="Arial"/>
              <a:buChar char="–"/>
              <a:defRPr b="0" i="0" sz="12200" u="none" cap="none" strike="noStrike">
                <a:solidFill>
                  <a:schemeClr val="dk1"/>
                </a:solidFill>
                <a:latin typeface="Arial"/>
                <a:ea typeface="Arial"/>
                <a:cs typeface="Arial"/>
                <a:sym typeface="Arial"/>
              </a:defRPr>
            </a:lvl2pPr>
            <a:lvl3pPr indent="-895350" lvl="2" marL="1371600" marR="0" rtl="0" algn="l">
              <a:spcBef>
                <a:spcPts val="2100"/>
              </a:spcBef>
              <a:spcAft>
                <a:spcPts val="0"/>
              </a:spcAft>
              <a:buClr>
                <a:schemeClr val="dk1"/>
              </a:buClr>
              <a:buSzPts val="10500"/>
              <a:buFont typeface="Arial"/>
              <a:buChar char="•"/>
              <a:defRPr b="0" i="0" sz="10500" u="none" cap="none" strike="noStrike">
                <a:solidFill>
                  <a:schemeClr val="dk1"/>
                </a:solidFill>
                <a:latin typeface="Arial"/>
                <a:ea typeface="Arial"/>
                <a:cs typeface="Arial"/>
                <a:sym typeface="Arial"/>
              </a:defRPr>
            </a:lvl3pPr>
            <a:lvl4pPr indent="-781050" lvl="3" marL="1828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4pPr>
            <a:lvl5pPr indent="-781050" lvl="4" marL="22860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5pPr>
            <a:lvl6pPr indent="-781050" lvl="5" marL="27432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6pPr>
            <a:lvl7pPr indent="-781050" lvl="6" marL="32004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7pPr>
            <a:lvl8pPr indent="-781050" lvl="7" marL="36576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8pPr>
            <a:lvl9pPr indent="-781050" lvl="8" marL="4114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9pPr>
          </a:lstStyle>
          <a:p/>
        </p:txBody>
      </p:sp>
      <p:sp>
        <p:nvSpPr>
          <p:cNvPr id="103" name="Google Shape;103;p16"/>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04" name="Google Shape;104;p16"/>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05" name="Google Shape;105;p16"/>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17"/>
          <p:cNvSpPr txBox="1"/>
          <p:nvPr>
            <p:ph type="title"/>
          </p:nvPr>
        </p:nvSpPr>
        <p:spPr>
          <a:xfrm>
            <a:off x="8466667" y="20160000"/>
            <a:ext cx="25921500" cy="2380500"/>
          </a:xfrm>
          <a:prstGeom prst="rect">
            <a:avLst/>
          </a:prstGeom>
          <a:noFill/>
          <a:ln>
            <a:noFill/>
          </a:ln>
        </p:spPr>
        <p:txBody>
          <a:bodyPr anchorCtr="0" anchor="b" bIns="199950" lIns="399925" spcFirstLastPara="1" rIns="399925" wrap="square" tIns="199950">
            <a:noAutofit/>
          </a:bodyPr>
          <a:lstStyle>
            <a:lvl1pPr lvl="0" marR="0" rtl="0" algn="l">
              <a:spcBef>
                <a:spcPts val="0"/>
              </a:spcBef>
              <a:spcAft>
                <a:spcPts val="0"/>
              </a:spcAft>
              <a:buSzPts val="1400"/>
              <a:buNone/>
              <a:defRPr b="1" i="0" sz="1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08" name="Google Shape;108;p17"/>
          <p:cNvSpPr/>
          <p:nvPr>
            <p:ph idx="2" type="pic"/>
          </p:nvPr>
        </p:nvSpPr>
        <p:spPr>
          <a:xfrm>
            <a:off x="8466667" y="2573054"/>
            <a:ext cx="25921500" cy="17280000"/>
          </a:xfrm>
          <a:prstGeom prst="rect">
            <a:avLst/>
          </a:prstGeom>
          <a:noFill/>
          <a:ln>
            <a:noFill/>
          </a:ln>
        </p:spPr>
        <p:txBody>
          <a:bodyPr anchorCtr="0" anchor="t" bIns="199950" lIns="399925" spcFirstLastPara="1" rIns="399925" wrap="square" tIns="199950">
            <a:noAutofit/>
          </a:bodyPr>
          <a:lstStyle>
            <a:lvl1pPr lvl="0" marR="0" rtl="0" algn="l">
              <a:spcBef>
                <a:spcPts val="600"/>
              </a:spcBef>
              <a:spcAft>
                <a:spcPts val="0"/>
              </a:spcAft>
              <a:buClr>
                <a:schemeClr val="dk1"/>
              </a:buClr>
              <a:buSzPts val="3100"/>
              <a:buFont typeface="Arial"/>
              <a:buNone/>
              <a:defRPr b="0" i="0" sz="3100" u="none" cap="none" strike="noStrike">
                <a:solidFill>
                  <a:schemeClr val="dk1"/>
                </a:solidFill>
                <a:latin typeface="Arial"/>
                <a:ea typeface="Arial"/>
                <a:cs typeface="Arial"/>
                <a:sym typeface="Arial"/>
              </a:defRPr>
            </a:lvl1pPr>
            <a:lvl2pPr lvl="1" marR="0" rtl="0" algn="l">
              <a:spcBef>
                <a:spcPts val="500"/>
              </a:spcBef>
              <a:spcAft>
                <a:spcPts val="0"/>
              </a:spcAft>
              <a:buClr>
                <a:schemeClr val="dk1"/>
              </a:buClr>
              <a:buSzPts val="2700"/>
              <a:buFont typeface="Arial"/>
              <a:buNone/>
              <a:defRPr b="0" i="0" sz="2700" u="none" cap="none" strike="noStrike">
                <a:solidFill>
                  <a:schemeClr val="dk1"/>
                </a:solidFill>
                <a:latin typeface="Arial"/>
                <a:ea typeface="Arial"/>
                <a:cs typeface="Arial"/>
                <a:sym typeface="Arial"/>
              </a:defRPr>
            </a:lvl2pPr>
            <a:lvl3pPr lvl="2" marR="0" rtl="0" algn="l">
              <a:spcBef>
                <a:spcPts val="50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9pPr>
          </a:lstStyle>
          <a:p/>
        </p:txBody>
      </p:sp>
      <p:sp>
        <p:nvSpPr>
          <p:cNvPr id="109" name="Google Shape;109;p17"/>
          <p:cNvSpPr txBox="1"/>
          <p:nvPr>
            <p:ph idx="1" type="body"/>
          </p:nvPr>
        </p:nvSpPr>
        <p:spPr>
          <a:xfrm>
            <a:off x="8466667" y="22540419"/>
            <a:ext cx="25921500" cy="3379500"/>
          </a:xfrm>
          <a:prstGeom prst="rect">
            <a:avLst/>
          </a:prstGeom>
          <a:noFill/>
          <a:ln>
            <a:noFill/>
          </a:ln>
        </p:spPr>
        <p:txBody>
          <a:bodyPr anchorCtr="0" anchor="t" bIns="199950" lIns="399925" spcFirstLastPara="1" rIns="399925" wrap="square" tIns="199950">
            <a:noAutofit/>
          </a:bodyPr>
          <a:lstStyle>
            <a:lvl1pPr indent="-228600" lvl="0" marL="4572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110" name="Google Shape;110;p17"/>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11" name="Google Shape;111;p17"/>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12" name="Google Shape;112;p17"/>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3" name="Shape 113"/>
        <p:cNvGrpSpPr/>
        <p:nvPr/>
      </p:nvGrpSpPr>
      <p:grpSpPr>
        <a:xfrm>
          <a:off x="0" y="0"/>
          <a:ext cx="0" cy="0"/>
          <a:chOff x="0" y="0"/>
          <a:chExt cx="0" cy="0"/>
        </a:xfrm>
      </p:grpSpPr>
      <p:sp>
        <p:nvSpPr>
          <p:cNvPr id="114" name="Google Shape;114;p18"/>
          <p:cNvSpPr txBox="1"/>
          <p:nvPr>
            <p:ph type="title"/>
          </p:nvPr>
        </p:nvSpPr>
        <p:spPr>
          <a:xfrm>
            <a:off x="2159525" y="1146285"/>
            <a:ext cx="14211900" cy="4880400"/>
          </a:xfrm>
          <a:prstGeom prst="rect">
            <a:avLst/>
          </a:prstGeom>
          <a:noFill/>
          <a:ln>
            <a:noFill/>
          </a:ln>
        </p:spPr>
        <p:txBody>
          <a:bodyPr anchorCtr="0" anchor="b" bIns="199950" lIns="399925" spcFirstLastPara="1" rIns="399925" wrap="square" tIns="199950">
            <a:noAutofit/>
          </a:bodyPr>
          <a:lstStyle>
            <a:lvl1pPr lvl="0" marR="0" rtl="0" algn="l">
              <a:spcBef>
                <a:spcPts val="0"/>
              </a:spcBef>
              <a:spcAft>
                <a:spcPts val="0"/>
              </a:spcAft>
              <a:buSzPts val="1400"/>
              <a:buNone/>
              <a:defRPr b="1" i="0" sz="1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15" name="Google Shape;115;p18"/>
          <p:cNvSpPr txBox="1"/>
          <p:nvPr>
            <p:ph idx="1" type="body"/>
          </p:nvPr>
        </p:nvSpPr>
        <p:spPr>
          <a:xfrm>
            <a:off x="16890476" y="1146285"/>
            <a:ext cx="24150000" cy="24579900"/>
          </a:xfrm>
          <a:prstGeom prst="rect">
            <a:avLst/>
          </a:prstGeom>
          <a:noFill/>
          <a:ln>
            <a:noFill/>
          </a:ln>
        </p:spPr>
        <p:txBody>
          <a:bodyPr anchorCtr="0" anchor="t" bIns="199950" lIns="399925" spcFirstLastPara="1" rIns="399925" wrap="square" tIns="199950">
            <a:noAutofit/>
          </a:bodyPr>
          <a:lstStyle>
            <a:lvl1pPr indent="-425450" lvl="0" marL="457200" marR="0" rtl="0" algn="l">
              <a:spcBef>
                <a:spcPts val="60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1pPr>
            <a:lvl2pPr indent="-400050" lvl="1" marL="914400" marR="0" rtl="0" algn="l">
              <a:spcBef>
                <a:spcPts val="50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2pPr>
            <a:lvl3pPr indent="-374650" lvl="2" marL="1371600" marR="0" rtl="0" algn="l">
              <a:spcBef>
                <a:spcPts val="500"/>
              </a:spcBef>
              <a:spcAft>
                <a:spcPts val="0"/>
              </a:spcAft>
              <a:buClr>
                <a:schemeClr val="dk1"/>
              </a:buClr>
              <a:buSzPts val="2300"/>
              <a:buFont typeface="Arial"/>
              <a:buChar char="•"/>
              <a:defRPr b="0" i="0" sz="2300" u="none" cap="none" strike="noStrike">
                <a:solidFill>
                  <a:schemeClr val="dk1"/>
                </a:solidFill>
                <a:latin typeface="Arial"/>
                <a:ea typeface="Arial"/>
                <a:cs typeface="Arial"/>
                <a:sym typeface="Arial"/>
              </a:defRPr>
            </a:lvl3pPr>
            <a:lvl4pPr indent="-349250" lvl="3" marL="18288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indent="-349250" lvl="4" marL="22860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indent="-349250" lvl="5" marL="27432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indent="-349250" lvl="6" marL="32004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indent="-349250" lvl="7" marL="36576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indent="-349250" lvl="8" marL="41148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
        <p:nvSpPr>
          <p:cNvPr id="116" name="Google Shape;116;p18"/>
          <p:cNvSpPr txBox="1"/>
          <p:nvPr>
            <p:ph idx="2" type="body"/>
          </p:nvPr>
        </p:nvSpPr>
        <p:spPr>
          <a:xfrm>
            <a:off x="2159525" y="6026725"/>
            <a:ext cx="14211900" cy="19699500"/>
          </a:xfrm>
          <a:prstGeom prst="rect">
            <a:avLst/>
          </a:prstGeom>
          <a:noFill/>
          <a:ln>
            <a:noFill/>
          </a:ln>
        </p:spPr>
        <p:txBody>
          <a:bodyPr anchorCtr="0" anchor="t" bIns="199950" lIns="399925" spcFirstLastPara="1" rIns="399925" wrap="square" tIns="199950">
            <a:noAutofit/>
          </a:bodyPr>
          <a:lstStyle>
            <a:lvl1pPr indent="-228600" lvl="0" marL="4572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20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117" name="Google Shape;117;p18"/>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18" name="Google Shape;118;p18"/>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19" name="Google Shape;119;p18"/>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0" name="Shape 120"/>
        <p:cNvGrpSpPr/>
        <p:nvPr/>
      </p:nvGrpSpPr>
      <p:grpSpPr>
        <a:xfrm>
          <a:off x="0" y="0"/>
          <a:ext cx="0" cy="0"/>
          <a:chOff x="0" y="0"/>
          <a:chExt cx="0" cy="0"/>
        </a:xfrm>
      </p:grpSpPr>
      <p:sp>
        <p:nvSpPr>
          <p:cNvPr id="121" name="Google Shape;121;p19"/>
          <p:cNvSpPr txBox="1"/>
          <p:nvPr>
            <p:ph type="title"/>
          </p:nvPr>
        </p:nvSpPr>
        <p:spPr>
          <a:xfrm>
            <a:off x="3240475" y="2560353"/>
            <a:ext cx="367191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22" name="Google Shape;122;p19"/>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23" name="Google Shape;123;p19"/>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24" name="Google Shape;124;p19"/>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5" name="Shape 125"/>
        <p:cNvGrpSpPr/>
        <p:nvPr/>
      </p:nvGrpSpPr>
      <p:grpSpPr>
        <a:xfrm>
          <a:off x="0" y="0"/>
          <a:ext cx="0" cy="0"/>
          <a:chOff x="0" y="0"/>
          <a:chExt cx="0" cy="0"/>
        </a:xfrm>
      </p:grpSpPr>
      <p:sp>
        <p:nvSpPr>
          <p:cNvPr id="126" name="Google Shape;126;p20"/>
          <p:cNvSpPr txBox="1"/>
          <p:nvPr>
            <p:ph type="title"/>
          </p:nvPr>
        </p:nvSpPr>
        <p:spPr>
          <a:xfrm>
            <a:off x="2159525" y="1153693"/>
            <a:ext cx="388809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27" name="Google Shape;127;p20"/>
          <p:cNvSpPr txBox="1"/>
          <p:nvPr>
            <p:ph idx="1" type="body"/>
          </p:nvPr>
        </p:nvSpPr>
        <p:spPr>
          <a:xfrm>
            <a:off x="2159525" y="6446924"/>
            <a:ext cx="19088100" cy="2686500"/>
          </a:xfrm>
          <a:prstGeom prst="rect">
            <a:avLst/>
          </a:prstGeom>
          <a:noFill/>
          <a:ln>
            <a:noFill/>
          </a:ln>
        </p:spPr>
        <p:txBody>
          <a:bodyPr anchorCtr="0" anchor="b" bIns="199950" lIns="399925" spcFirstLastPara="1" rIns="399925" wrap="square" tIns="199950">
            <a:noAutofit/>
          </a:bodyPr>
          <a:lstStyle>
            <a:lvl1pPr indent="-228600" lvl="0" marL="457200" marR="0" rtl="0" algn="l">
              <a:spcBef>
                <a:spcPts val="500"/>
              </a:spcBef>
              <a:spcAft>
                <a:spcPts val="0"/>
              </a:spcAft>
              <a:buClr>
                <a:schemeClr val="dk1"/>
              </a:buClr>
              <a:buSzPts val="2300"/>
              <a:buFont typeface="Arial"/>
              <a:buNone/>
              <a:defRPr b="1" i="0" sz="23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1900"/>
              <a:buFont typeface="Arial"/>
              <a:buNone/>
              <a:defRPr b="1" i="0" sz="1900" u="none" cap="none" strike="noStrike">
                <a:solidFill>
                  <a:schemeClr val="dk1"/>
                </a:solidFill>
                <a:latin typeface="Arial"/>
                <a:ea typeface="Arial"/>
                <a:cs typeface="Arial"/>
                <a:sym typeface="Arial"/>
              </a:defRPr>
            </a:lvl2pPr>
            <a:lvl3pPr indent="-228600" lvl="2" marL="1371600" marR="0" rtl="0" algn="l">
              <a:spcBef>
                <a:spcPts val="300"/>
              </a:spcBef>
              <a:spcAft>
                <a:spcPts val="0"/>
              </a:spcAft>
              <a:buClr>
                <a:schemeClr val="dk1"/>
              </a:buClr>
              <a:buSzPts val="1700"/>
              <a:buFont typeface="Arial"/>
              <a:buNone/>
              <a:defRPr b="1" i="0" sz="1700" u="none" cap="none" strike="noStrike">
                <a:solidFill>
                  <a:schemeClr val="dk1"/>
                </a:solidFill>
                <a:latin typeface="Arial"/>
                <a:ea typeface="Arial"/>
                <a:cs typeface="Arial"/>
                <a:sym typeface="Arial"/>
              </a:defRPr>
            </a:lvl3pPr>
            <a:lvl4pPr indent="-228600" lvl="3" marL="18288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128" name="Google Shape;128;p20"/>
          <p:cNvSpPr txBox="1"/>
          <p:nvPr>
            <p:ph idx="2" type="body"/>
          </p:nvPr>
        </p:nvSpPr>
        <p:spPr>
          <a:xfrm>
            <a:off x="2159525" y="9133230"/>
            <a:ext cx="19088100" cy="16593000"/>
          </a:xfrm>
          <a:prstGeom prst="rect">
            <a:avLst/>
          </a:prstGeom>
          <a:noFill/>
          <a:ln>
            <a:noFill/>
          </a:ln>
        </p:spPr>
        <p:txBody>
          <a:bodyPr anchorCtr="0" anchor="t" bIns="199950" lIns="399925" spcFirstLastPara="1" rIns="399925" wrap="square" tIns="199950">
            <a:noAutofit/>
          </a:bodyPr>
          <a:lstStyle>
            <a:lvl1pPr indent="-374650" lvl="0" marL="457200" marR="0" rtl="0" algn="l">
              <a:spcBef>
                <a:spcPts val="500"/>
              </a:spcBef>
              <a:spcAft>
                <a:spcPts val="0"/>
              </a:spcAft>
              <a:buClr>
                <a:schemeClr val="dk1"/>
              </a:buClr>
              <a:buSzPts val="2300"/>
              <a:buFont typeface="Arial"/>
              <a:buChar char="•"/>
              <a:defRPr b="0" i="0" sz="2300" u="none" cap="none" strike="noStrike">
                <a:solidFill>
                  <a:schemeClr val="dk1"/>
                </a:solidFill>
                <a:latin typeface="Arial"/>
                <a:ea typeface="Arial"/>
                <a:cs typeface="Arial"/>
                <a:sym typeface="Arial"/>
              </a:defRPr>
            </a:lvl1pPr>
            <a:lvl2pPr indent="-349250" lvl="1" marL="9144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3pPr>
            <a:lvl4pPr indent="-330200" lvl="3" marL="18288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9" name="Google Shape;129;p20"/>
          <p:cNvSpPr txBox="1"/>
          <p:nvPr>
            <p:ph idx="3" type="body"/>
          </p:nvPr>
        </p:nvSpPr>
        <p:spPr>
          <a:xfrm>
            <a:off x="21945238" y="6446924"/>
            <a:ext cx="19095300" cy="2686500"/>
          </a:xfrm>
          <a:prstGeom prst="rect">
            <a:avLst/>
          </a:prstGeom>
          <a:noFill/>
          <a:ln>
            <a:noFill/>
          </a:ln>
        </p:spPr>
        <p:txBody>
          <a:bodyPr anchorCtr="0" anchor="b" bIns="199950" lIns="399925" spcFirstLastPara="1" rIns="399925" wrap="square" tIns="199950">
            <a:noAutofit/>
          </a:bodyPr>
          <a:lstStyle>
            <a:lvl1pPr indent="-228600" lvl="0" marL="457200" marR="0" rtl="0" algn="l">
              <a:spcBef>
                <a:spcPts val="500"/>
              </a:spcBef>
              <a:spcAft>
                <a:spcPts val="0"/>
              </a:spcAft>
              <a:buClr>
                <a:schemeClr val="dk1"/>
              </a:buClr>
              <a:buSzPts val="2300"/>
              <a:buFont typeface="Arial"/>
              <a:buNone/>
              <a:defRPr b="1" i="0" sz="23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1900"/>
              <a:buFont typeface="Arial"/>
              <a:buNone/>
              <a:defRPr b="1" i="0" sz="1900" u="none" cap="none" strike="noStrike">
                <a:solidFill>
                  <a:schemeClr val="dk1"/>
                </a:solidFill>
                <a:latin typeface="Arial"/>
                <a:ea typeface="Arial"/>
                <a:cs typeface="Arial"/>
                <a:sym typeface="Arial"/>
              </a:defRPr>
            </a:lvl2pPr>
            <a:lvl3pPr indent="-228600" lvl="2" marL="1371600" marR="0" rtl="0" algn="l">
              <a:spcBef>
                <a:spcPts val="300"/>
              </a:spcBef>
              <a:spcAft>
                <a:spcPts val="0"/>
              </a:spcAft>
              <a:buClr>
                <a:schemeClr val="dk1"/>
              </a:buClr>
              <a:buSzPts val="1700"/>
              <a:buFont typeface="Arial"/>
              <a:buNone/>
              <a:defRPr b="1" i="0" sz="1700" u="none" cap="none" strike="noStrike">
                <a:solidFill>
                  <a:schemeClr val="dk1"/>
                </a:solidFill>
                <a:latin typeface="Arial"/>
                <a:ea typeface="Arial"/>
                <a:cs typeface="Arial"/>
                <a:sym typeface="Arial"/>
              </a:defRPr>
            </a:lvl3pPr>
            <a:lvl4pPr indent="-228600" lvl="3" marL="18288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130" name="Google Shape;130;p20"/>
          <p:cNvSpPr txBox="1"/>
          <p:nvPr>
            <p:ph idx="4" type="body"/>
          </p:nvPr>
        </p:nvSpPr>
        <p:spPr>
          <a:xfrm>
            <a:off x="21945238" y="9133230"/>
            <a:ext cx="19095300" cy="16593000"/>
          </a:xfrm>
          <a:prstGeom prst="rect">
            <a:avLst/>
          </a:prstGeom>
          <a:noFill/>
          <a:ln>
            <a:noFill/>
          </a:ln>
        </p:spPr>
        <p:txBody>
          <a:bodyPr anchorCtr="0" anchor="t" bIns="199950" lIns="399925" spcFirstLastPara="1" rIns="399925" wrap="square" tIns="199950">
            <a:noAutofit/>
          </a:bodyPr>
          <a:lstStyle>
            <a:lvl1pPr indent="-374650" lvl="0" marL="457200" marR="0" rtl="0" algn="l">
              <a:spcBef>
                <a:spcPts val="500"/>
              </a:spcBef>
              <a:spcAft>
                <a:spcPts val="0"/>
              </a:spcAft>
              <a:buClr>
                <a:schemeClr val="dk1"/>
              </a:buClr>
              <a:buSzPts val="2300"/>
              <a:buFont typeface="Arial"/>
              <a:buChar char="•"/>
              <a:defRPr b="0" i="0" sz="2300" u="none" cap="none" strike="noStrike">
                <a:solidFill>
                  <a:schemeClr val="dk1"/>
                </a:solidFill>
                <a:latin typeface="Arial"/>
                <a:ea typeface="Arial"/>
                <a:cs typeface="Arial"/>
                <a:sym typeface="Arial"/>
              </a:defRPr>
            </a:lvl1pPr>
            <a:lvl2pPr indent="-349250" lvl="1" marL="9144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3pPr>
            <a:lvl4pPr indent="-330200" lvl="3" marL="18288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31" name="Google Shape;131;p20"/>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32" name="Google Shape;132;p20"/>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33" name="Google Shape;133;p20"/>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34" name="Shape 134"/>
        <p:cNvGrpSpPr/>
        <p:nvPr/>
      </p:nvGrpSpPr>
      <p:grpSpPr>
        <a:xfrm>
          <a:off x="0" y="0"/>
          <a:ext cx="0" cy="0"/>
          <a:chOff x="0" y="0"/>
          <a:chExt cx="0" cy="0"/>
        </a:xfrm>
      </p:grpSpPr>
      <p:sp>
        <p:nvSpPr>
          <p:cNvPr id="135" name="Google Shape;135;p21"/>
          <p:cNvSpPr txBox="1"/>
          <p:nvPr>
            <p:ph type="title"/>
          </p:nvPr>
        </p:nvSpPr>
        <p:spPr>
          <a:xfrm>
            <a:off x="3240475" y="2560353"/>
            <a:ext cx="367191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36" name="Google Shape;136;p21"/>
          <p:cNvSpPr txBox="1"/>
          <p:nvPr>
            <p:ph idx="1" type="body"/>
          </p:nvPr>
        </p:nvSpPr>
        <p:spPr>
          <a:xfrm>
            <a:off x="3240477" y="8320353"/>
            <a:ext cx="18245100" cy="17280000"/>
          </a:xfrm>
          <a:prstGeom prst="rect">
            <a:avLst/>
          </a:prstGeom>
          <a:noFill/>
          <a:ln>
            <a:noFill/>
          </a:ln>
        </p:spPr>
        <p:txBody>
          <a:bodyPr anchorCtr="0" anchor="t" bIns="199950" lIns="399925" spcFirstLastPara="1" rIns="399925" wrap="square" tIns="199950">
            <a:noAutofit/>
          </a:bodyPr>
          <a:lstStyle>
            <a:lvl1pPr indent="-400050" lvl="0" marL="457200" marR="0" rtl="0" algn="l">
              <a:spcBef>
                <a:spcPts val="50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1pPr>
            <a:lvl2pPr indent="-374650" lvl="1" marL="914400" marR="0" rtl="0" algn="l">
              <a:spcBef>
                <a:spcPts val="500"/>
              </a:spcBef>
              <a:spcAft>
                <a:spcPts val="0"/>
              </a:spcAft>
              <a:buClr>
                <a:schemeClr val="dk1"/>
              </a:buClr>
              <a:buSzPts val="2300"/>
              <a:buFont typeface="Arial"/>
              <a:buChar char="–"/>
              <a:defRPr b="0" i="0" sz="2300" u="none" cap="none" strike="noStrike">
                <a:solidFill>
                  <a:schemeClr val="dk1"/>
                </a:solidFill>
                <a:latin typeface="Arial"/>
                <a:ea typeface="Arial"/>
                <a:cs typeface="Arial"/>
                <a:sym typeface="Arial"/>
              </a:defRPr>
            </a:lvl2pPr>
            <a:lvl3pPr indent="-349250" lvl="2" marL="13716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3pPr>
            <a:lvl4pPr indent="-336550" lvl="3" marL="18288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4pPr>
            <a:lvl5pPr indent="-336550" lvl="4" marL="22860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5pPr>
            <a:lvl6pPr indent="-336550" lvl="5" marL="27432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6pPr>
            <a:lvl7pPr indent="-336550" lvl="6" marL="32004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7pPr>
            <a:lvl8pPr indent="-336550" lvl="7" marL="36576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8pPr>
            <a:lvl9pPr indent="-336550" lvl="8" marL="41148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9pPr>
          </a:lstStyle>
          <a:p/>
        </p:txBody>
      </p:sp>
      <p:sp>
        <p:nvSpPr>
          <p:cNvPr id="137" name="Google Shape;137;p21"/>
          <p:cNvSpPr txBox="1"/>
          <p:nvPr>
            <p:ph idx="2" type="body"/>
          </p:nvPr>
        </p:nvSpPr>
        <p:spPr>
          <a:xfrm>
            <a:off x="21714286" y="8320353"/>
            <a:ext cx="18245100" cy="17280000"/>
          </a:xfrm>
          <a:prstGeom prst="rect">
            <a:avLst/>
          </a:prstGeom>
          <a:noFill/>
          <a:ln>
            <a:noFill/>
          </a:ln>
        </p:spPr>
        <p:txBody>
          <a:bodyPr anchorCtr="0" anchor="t" bIns="199950" lIns="399925" spcFirstLastPara="1" rIns="399925" wrap="square" tIns="199950">
            <a:noAutofit/>
          </a:bodyPr>
          <a:lstStyle>
            <a:lvl1pPr indent="-400050" lvl="0" marL="457200" marR="0" rtl="0" algn="l">
              <a:spcBef>
                <a:spcPts val="50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1pPr>
            <a:lvl2pPr indent="-374650" lvl="1" marL="914400" marR="0" rtl="0" algn="l">
              <a:spcBef>
                <a:spcPts val="500"/>
              </a:spcBef>
              <a:spcAft>
                <a:spcPts val="0"/>
              </a:spcAft>
              <a:buClr>
                <a:schemeClr val="dk1"/>
              </a:buClr>
              <a:buSzPts val="2300"/>
              <a:buFont typeface="Arial"/>
              <a:buChar char="–"/>
              <a:defRPr b="0" i="0" sz="2300" u="none" cap="none" strike="noStrike">
                <a:solidFill>
                  <a:schemeClr val="dk1"/>
                </a:solidFill>
                <a:latin typeface="Arial"/>
                <a:ea typeface="Arial"/>
                <a:cs typeface="Arial"/>
                <a:sym typeface="Arial"/>
              </a:defRPr>
            </a:lvl2pPr>
            <a:lvl3pPr indent="-349250" lvl="2" marL="1371600" marR="0" rtl="0" algn="l">
              <a:spcBef>
                <a:spcPts val="4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3pPr>
            <a:lvl4pPr indent="-336550" lvl="3" marL="18288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4pPr>
            <a:lvl5pPr indent="-336550" lvl="4" marL="22860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5pPr>
            <a:lvl6pPr indent="-336550" lvl="5" marL="27432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6pPr>
            <a:lvl7pPr indent="-336550" lvl="6" marL="32004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7pPr>
            <a:lvl8pPr indent="-336550" lvl="7" marL="36576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8pPr>
            <a:lvl9pPr indent="-336550" lvl="8" marL="4114800" marR="0" rtl="0" algn="l">
              <a:spcBef>
                <a:spcPts val="30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9pPr>
          </a:lstStyle>
          <a:p/>
        </p:txBody>
      </p:sp>
      <p:sp>
        <p:nvSpPr>
          <p:cNvPr id="138" name="Google Shape;138;p21"/>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39" name="Google Shape;139;p21"/>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40" name="Google Shape;140;p21"/>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 name="Shape 19"/>
        <p:cNvGrpSpPr/>
        <p:nvPr/>
      </p:nvGrpSpPr>
      <p:grpSpPr>
        <a:xfrm>
          <a:off x="0" y="0"/>
          <a:ext cx="0" cy="0"/>
          <a:chOff x="0" y="0"/>
          <a:chExt cx="0" cy="0"/>
        </a:xfrm>
      </p:grpSpPr>
      <p:sp>
        <p:nvSpPr>
          <p:cNvPr id="20" name="Google Shape;20;p3"/>
          <p:cNvSpPr txBox="1"/>
          <p:nvPr>
            <p:ph type="title"/>
          </p:nvPr>
        </p:nvSpPr>
        <p:spPr>
          <a:xfrm rot="5400000">
            <a:off x="23850274" y="9491103"/>
            <a:ext cx="23040000" cy="91785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21" name="Google Shape;21;p3"/>
          <p:cNvSpPr txBox="1"/>
          <p:nvPr>
            <p:ph idx="1" type="body"/>
          </p:nvPr>
        </p:nvSpPr>
        <p:spPr>
          <a:xfrm rot="5400000">
            <a:off x="5376381" y="424353"/>
            <a:ext cx="23040000" cy="27312000"/>
          </a:xfrm>
          <a:prstGeom prst="rect">
            <a:avLst/>
          </a:prstGeom>
          <a:noFill/>
          <a:ln>
            <a:noFill/>
          </a:ln>
        </p:spPr>
        <p:txBody>
          <a:bodyPr anchorCtr="0" anchor="t" bIns="205700" lIns="411425" spcFirstLastPara="1" rIns="411425" wrap="square" tIns="205700">
            <a:noAutofit/>
          </a:bodyPr>
          <a:lstStyle>
            <a:lvl1pPr indent="-1143000" lvl="0" marL="4572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1pPr>
            <a:lvl2pPr indent="-1028700" lvl="1" marL="914400" marR="0" rtl="0" algn="l">
              <a:spcBef>
                <a:spcPts val="2520"/>
              </a:spcBef>
              <a:spcAft>
                <a:spcPts val="0"/>
              </a:spcAft>
              <a:buClr>
                <a:schemeClr val="dk1"/>
              </a:buClr>
              <a:buSzPts val="12600"/>
              <a:buFont typeface="Arial"/>
              <a:buChar char="–"/>
              <a:defRPr b="0" i="0" sz="12600" u="none" cap="none" strike="noStrike">
                <a:solidFill>
                  <a:schemeClr val="dk1"/>
                </a:solidFill>
                <a:latin typeface="Arial"/>
                <a:ea typeface="Arial"/>
                <a:cs typeface="Arial"/>
                <a:sym typeface="Arial"/>
              </a:defRPr>
            </a:lvl2pPr>
            <a:lvl3pPr indent="-914400" lvl="2" marL="1371600" marR="0" rtl="0" algn="l">
              <a:spcBef>
                <a:spcPts val="2160"/>
              </a:spcBef>
              <a:spcAft>
                <a:spcPts val="0"/>
              </a:spcAft>
              <a:buClr>
                <a:schemeClr val="dk1"/>
              </a:buClr>
              <a:buSzPts val="10800"/>
              <a:buFont typeface="Arial"/>
              <a:buChar char="•"/>
              <a:defRPr b="0" i="0" sz="10800" u="none" cap="none" strike="noStrike">
                <a:solidFill>
                  <a:schemeClr val="dk1"/>
                </a:solidFill>
                <a:latin typeface="Arial"/>
                <a:ea typeface="Arial"/>
                <a:cs typeface="Arial"/>
                <a:sym typeface="Arial"/>
              </a:defRPr>
            </a:lvl3pPr>
            <a:lvl4pPr indent="-800100" lvl="3" marL="1828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4pPr>
            <a:lvl5pPr indent="-800100" lvl="4" marL="22860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5pPr>
            <a:lvl6pPr indent="-800100" lvl="5" marL="27432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6pPr>
            <a:lvl7pPr indent="-800100" lvl="6" marL="32004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7pPr>
            <a:lvl8pPr indent="-800100" lvl="7" marL="36576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8pPr>
            <a:lvl9pPr indent="-800100" lvl="8" marL="4114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9pPr>
          </a:lstStyle>
          <a:p/>
        </p:txBody>
      </p:sp>
      <p:sp>
        <p:nvSpPr>
          <p:cNvPr id="22" name="Google Shape;22;p3"/>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3" name="Google Shape;23;p3"/>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4" name="Google Shape;24;p3"/>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1" name="Shape 141"/>
        <p:cNvGrpSpPr/>
        <p:nvPr/>
      </p:nvGrpSpPr>
      <p:grpSpPr>
        <a:xfrm>
          <a:off x="0" y="0"/>
          <a:ext cx="0" cy="0"/>
          <a:chOff x="0" y="0"/>
          <a:chExt cx="0" cy="0"/>
        </a:xfrm>
      </p:grpSpPr>
      <p:sp>
        <p:nvSpPr>
          <p:cNvPr id="142" name="Google Shape;142;p22"/>
          <p:cNvSpPr txBox="1"/>
          <p:nvPr>
            <p:ph type="title"/>
          </p:nvPr>
        </p:nvSpPr>
        <p:spPr>
          <a:xfrm>
            <a:off x="3411906" y="18506725"/>
            <a:ext cx="36721500" cy="5719800"/>
          </a:xfrm>
          <a:prstGeom prst="rect">
            <a:avLst/>
          </a:prstGeom>
          <a:noFill/>
          <a:ln>
            <a:noFill/>
          </a:ln>
        </p:spPr>
        <p:txBody>
          <a:bodyPr anchorCtr="0" anchor="t" bIns="199950" lIns="399925" spcFirstLastPara="1" rIns="399925" wrap="square" tIns="199950">
            <a:noAutofit/>
          </a:bodyPr>
          <a:lstStyle>
            <a:lvl1pPr lvl="0" marR="0" rtl="0" algn="l">
              <a:spcBef>
                <a:spcPts val="0"/>
              </a:spcBef>
              <a:spcAft>
                <a:spcPts val="0"/>
              </a:spcAft>
              <a:buSzPts val="1400"/>
              <a:buNone/>
              <a:defRPr b="1" i="0" sz="3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43" name="Google Shape;143;p22"/>
          <p:cNvSpPr txBox="1"/>
          <p:nvPr>
            <p:ph idx="1" type="body"/>
          </p:nvPr>
        </p:nvSpPr>
        <p:spPr>
          <a:xfrm>
            <a:off x="3411906" y="12206924"/>
            <a:ext cx="36721500" cy="6299700"/>
          </a:xfrm>
          <a:prstGeom prst="rect">
            <a:avLst/>
          </a:prstGeom>
          <a:noFill/>
          <a:ln>
            <a:noFill/>
          </a:ln>
        </p:spPr>
        <p:txBody>
          <a:bodyPr anchorCtr="0" anchor="b" bIns="199950" lIns="399925" spcFirstLastPara="1" rIns="399925" wrap="square" tIns="199950">
            <a:noAutofit/>
          </a:bodyPr>
          <a:lstStyle>
            <a:lvl1pPr indent="-228600" lvl="0" marL="457200"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1pPr>
            <a:lvl2pPr indent="-228600" lvl="1" marL="914400" marR="0" rtl="0" algn="l">
              <a:spcBef>
                <a:spcPts val="300"/>
              </a:spcBef>
              <a:spcAft>
                <a:spcPts val="0"/>
              </a:spcAft>
              <a:buClr>
                <a:schemeClr val="dk1"/>
              </a:buClr>
              <a:buSzPts val="1700"/>
              <a:buFont typeface="Arial"/>
              <a:buNone/>
              <a:defRPr b="0" i="0" sz="1700" u="none" cap="none" strike="noStrike">
                <a:solidFill>
                  <a:schemeClr val="dk1"/>
                </a:solidFill>
                <a:latin typeface="Arial"/>
                <a:ea typeface="Arial"/>
                <a:cs typeface="Arial"/>
                <a:sym typeface="Arial"/>
              </a:defRPr>
            </a:lvl2pPr>
            <a:lvl3pPr indent="-228600" lvl="2" marL="1371600" marR="0" rtl="0" algn="l">
              <a:spcBef>
                <a:spcPts val="3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3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144" name="Google Shape;144;p22"/>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45" name="Google Shape;145;p22"/>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46" name="Google Shape;146;p22"/>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7" name="Shape 147"/>
        <p:cNvGrpSpPr/>
        <p:nvPr/>
      </p:nvGrpSpPr>
      <p:grpSpPr>
        <a:xfrm>
          <a:off x="0" y="0"/>
          <a:ext cx="0" cy="0"/>
          <a:chOff x="0" y="0"/>
          <a:chExt cx="0" cy="0"/>
        </a:xfrm>
      </p:grpSpPr>
      <p:sp>
        <p:nvSpPr>
          <p:cNvPr id="148" name="Google Shape;148;p23"/>
          <p:cNvSpPr txBox="1"/>
          <p:nvPr>
            <p:ph type="title"/>
          </p:nvPr>
        </p:nvSpPr>
        <p:spPr>
          <a:xfrm>
            <a:off x="3240475" y="2560353"/>
            <a:ext cx="367191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49" name="Google Shape;149;p23"/>
          <p:cNvSpPr txBox="1"/>
          <p:nvPr>
            <p:ph idx="1" type="body"/>
          </p:nvPr>
        </p:nvSpPr>
        <p:spPr>
          <a:xfrm>
            <a:off x="3240475" y="8320352"/>
            <a:ext cx="36719100" cy="17280000"/>
          </a:xfrm>
          <a:prstGeom prst="rect">
            <a:avLst/>
          </a:prstGeom>
          <a:noFill/>
          <a:ln>
            <a:noFill/>
          </a:ln>
        </p:spPr>
        <p:txBody>
          <a:bodyPr anchorCtr="0" anchor="t" bIns="199950" lIns="399925" spcFirstLastPara="1" rIns="399925" wrap="square" tIns="199950">
            <a:noAutofit/>
          </a:bodyPr>
          <a:lstStyle>
            <a:lvl1pPr indent="-1117600" lvl="0" marL="457200" marR="0" rtl="0" algn="l">
              <a:spcBef>
                <a:spcPts val="2800"/>
              </a:spcBef>
              <a:spcAft>
                <a:spcPts val="0"/>
              </a:spcAft>
              <a:buClr>
                <a:schemeClr val="dk1"/>
              </a:buClr>
              <a:buSzPts val="14000"/>
              <a:buFont typeface="Arial"/>
              <a:buChar char="•"/>
              <a:defRPr b="0" i="0" sz="14000" u="none" cap="none" strike="noStrike">
                <a:solidFill>
                  <a:schemeClr val="dk1"/>
                </a:solidFill>
                <a:latin typeface="Arial"/>
                <a:ea typeface="Arial"/>
                <a:cs typeface="Arial"/>
                <a:sym typeface="Arial"/>
              </a:defRPr>
            </a:lvl1pPr>
            <a:lvl2pPr indent="-1003300" lvl="1" marL="914400" marR="0" rtl="0" algn="l">
              <a:spcBef>
                <a:spcPts val="2400"/>
              </a:spcBef>
              <a:spcAft>
                <a:spcPts val="0"/>
              </a:spcAft>
              <a:buClr>
                <a:schemeClr val="dk1"/>
              </a:buClr>
              <a:buSzPts val="12200"/>
              <a:buFont typeface="Arial"/>
              <a:buChar char="–"/>
              <a:defRPr b="0" i="0" sz="12200" u="none" cap="none" strike="noStrike">
                <a:solidFill>
                  <a:schemeClr val="dk1"/>
                </a:solidFill>
                <a:latin typeface="Arial"/>
                <a:ea typeface="Arial"/>
                <a:cs typeface="Arial"/>
                <a:sym typeface="Arial"/>
              </a:defRPr>
            </a:lvl2pPr>
            <a:lvl3pPr indent="-895350" lvl="2" marL="1371600" marR="0" rtl="0" algn="l">
              <a:spcBef>
                <a:spcPts val="2100"/>
              </a:spcBef>
              <a:spcAft>
                <a:spcPts val="0"/>
              </a:spcAft>
              <a:buClr>
                <a:schemeClr val="dk1"/>
              </a:buClr>
              <a:buSzPts val="10500"/>
              <a:buFont typeface="Arial"/>
              <a:buChar char="•"/>
              <a:defRPr b="0" i="0" sz="10500" u="none" cap="none" strike="noStrike">
                <a:solidFill>
                  <a:schemeClr val="dk1"/>
                </a:solidFill>
                <a:latin typeface="Arial"/>
                <a:ea typeface="Arial"/>
                <a:cs typeface="Arial"/>
                <a:sym typeface="Arial"/>
              </a:defRPr>
            </a:lvl3pPr>
            <a:lvl4pPr indent="-781050" lvl="3" marL="1828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4pPr>
            <a:lvl5pPr indent="-781050" lvl="4" marL="22860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5pPr>
            <a:lvl6pPr indent="-781050" lvl="5" marL="27432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6pPr>
            <a:lvl7pPr indent="-781050" lvl="6" marL="32004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7pPr>
            <a:lvl8pPr indent="-781050" lvl="7" marL="36576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8pPr>
            <a:lvl9pPr indent="-781050" lvl="8" marL="4114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9pPr>
          </a:lstStyle>
          <a:p/>
        </p:txBody>
      </p:sp>
      <p:sp>
        <p:nvSpPr>
          <p:cNvPr id="150" name="Google Shape;150;p23"/>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51" name="Google Shape;151;p23"/>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52" name="Google Shape;152;p23"/>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3" name="Shape 153"/>
        <p:cNvGrpSpPr/>
        <p:nvPr/>
      </p:nvGrpSpPr>
      <p:grpSpPr>
        <a:xfrm>
          <a:off x="0" y="0"/>
          <a:ext cx="0" cy="0"/>
          <a:chOff x="0" y="0"/>
          <a:chExt cx="0" cy="0"/>
        </a:xfrm>
      </p:grpSpPr>
      <p:sp>
        <p:nvSpPr>
          <p:cNvPr id="154" name="Google Shape;154;p24"/>
          <p:cNvSpPr txBox="1"/>
          <p:nvPr>
            <p:ph type="ctrTitle"/>
          </p:nvPr>
        </p:nvSpPr>
        <p:spPr>
          <a:xfrm>
            <a:off x="3240477" y="8946946"/>
            <a:ext cx="36719100" cy="61728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155" name="Google Shape;155;p24"/>
          <p:cNvSpPr txBox="1"/>
          <p:nvPr>
            <p:ph idx="1" type="subTitle"/>
          </p:nvPr>
        </p:nvSpPr>
        <p:spPr>
          <a:xfrm>
            <a:off x="6480952" y="16320000"/>
            <a:ext cx="30238200" cy="7360500"/>
          </a:xfrm>
          <a:prstGeom prst="rect">
            <a:avLst/>
          </a:prstGeom>
          <a:noFill/>
          <a:ln>
            <a:noFill/>
          </a:ln>
        </p:spPr>
        <p:txBody>
          <a:bodyPr anchorCtr="0" anchor="t" bIns="199950" lIns="399925" spcFirstLastPara="1" rIns="399925" wrap="square" tIns="199950">
            <a:noAutofit/>
          </a:bodyPr>
          <a:lstStyle>
            <a:lvl1pPr lvl="0" marR="0" rtl="0" algn="ctr">
              <a:spcBef>
                <a:spcPts val="2800"/>
              </a:spcBef>
              <a:spcAft>
                <a:spcPts val="0"/>
              </a:spcAft>
              <a:buClr>
                <a:schemeClr val="dk1"/>
              </a:buClr>
              <a:buSzPts val="14000"/>
              <a:buFont typeface="Arial"/>
              <a:buNone/>
              <a:defRPr b="0" i="0" sz="14000" u="none" cap="none" strike="noStrike">
                <a:solidFill>
                  <a:schemeClr val="dk1"/>
                </a:solidFill>
                <a:latin typeface="Arial"/>
                <a:ea typeface="Arial"/>
                <a:cs typeface="Arial"/>
                <a:sym typeface="Arial"/>
              </a:defRPr>
            </a:lvl1pPr>
            <a:lvl2pPr lvl="1" marR="0" rtl="0" algn="ctr">
              <a:spcBef>
                <a:spcPts val="2400"/>
              </a:spcBef>
              <a:spcAft>
                <a:spcPts val="0"/>
              </a:spcAft>
              <a:buClr>
                <a:schemeClr val="dk1"/>
              </a:buClr>
              <a:buSzPts val="12200"/>
              <a:buFont typeface="Arial"/>
              <a:buNone/>
              <a:defRPr b="0" i="0" sz="12200" u="none" cap="none" strike="noStrike">
                <a:solidFill>
                  <a:schemeClr val="dk1"/>
                </a:solidFill>
                <a:latin typeface="Arial"/>
                <a:ea typeface="Arial"/>
                <a:cs typeface="Arial"/>
                <a:sym typeface="Arial"/>
              </a:defRPr>
            </a:lvl2pPr>
            <a:lvl3pPr lvl="2" marR="0" rtl="0" algn="ctr">
              <a:spcBef>
                <a:spcPts val="2100"/>
              </a:spcBef>
              <a:spcAft>
                <a:spcPts val="0"/>
              </a:spcAft>
              <a:buClr>
                <a:schemeClr val="dk1"/>
              </a:buClr>
              <a:buSzPts val="10500"/>
              <a:buFont typeface="Arial"/>
              <a:buNone/>
              <a:defRPr b="0" i="0" sz="10500" u="none" cap="none" strike="noStrike">
                <a:solidFill>
                  <a:schemeClr val="dk1"/>
                </a:solidFill>
                <a:latin typeface="Arial"/>
                <a:ea typeface="Arial"/>
                <a:cs typeface="Arial"/>
                <a:sym typeface="Arial"/>
              </a:defRPr>
            </a:lvl3pPr>
            <a:lvl4pPr lvl="3"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4pPr>
            <a:lvl5pPr lvl="4"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5pPr>
            <a:lvl6pPr lvl="5"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6pPr>
            <a:lvl7pPr lvl="6"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7pPr>
            <a:lvl8pPr lvl="7"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8pPr>
            <a:lvl9pPr lvl="8" marR="0" rtl="0" algn="ctr">
              <a:spcBef>
                <a:spcPts val="1700"/>
              </a:spcBef>
              <a:spcAft>
                <a:spcPts val="0"/>
              </a:spcAft>
              <a:buClr>
                <a:schemeClr val="dk1"/>
              </a:buClr>
              <a:buSzPts val="8700"/>
              <a:buFont typeface="Arial"/>
              <a:buNone/>
              <a:defRPr b="0" i="0" sz="8700" u="none" cap="none" strike="noStrike">
                <a:solidFill>
                  <a:schemeClr val="dk1"/>
                </a:solidFill>
                <a:latin typeface="Arial"/>
                <a:ea typeface="Arial"/>
                <a:cs typeface="Arial"/>
                <a:sym typeface="Arial"/>
              </a:defRPr>
            </a:lvl9pPr>
          </a:lstStyle>
          <a:p/>
        </p:txBody>
      </p:sp>
      <p:sp>
        <p:nvSpPr>
          <p:cNvPr id="156" name="Google Shape;156;p24"/>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57" name="Google Shape;157;p24"/>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158" name="Google Shape;158;p24"/>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5" name="Shape 25"/>
        <p:cNvGrpSpPr/>
        <p:nvPr/>
      </p:nvGrpSpPr>
      <p:grpSpPr>
        <a:xfrm>
          <a:off x="0" y="0"/>
          <a:ext cx="0" cy="0"/>
          <a:chOff x="0" y="0"/>
          <a:chExt cx="0" cy="0"/>
        </a:xfrm>
      </p:grpSpPr>
      <p:sp>
        <p:nvSpPr>
          <p:cNvPr id="26" name="Google Shape;26;p4"/>
          <p:cNvSpPr txBox="1"/>
          <p:nvPr>
            <p:ph type="title"/>
          </p:nvPr>
        </p:nvSpPr>
        <p:spPr>
          <a:xfrm>
            <a:off x="3240475" y="2560353"/>
            <a:ext cx="367191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27" name="Google Shape;27;p4"/>
          <p:cNvSpPr txBox="1"/>
          <p:nvPr>
            <p:ph idx="1" type="body"/>
          </p:nvPr>
        </p:nvSpPr>
        <p:spPr>
          <a:xfrm rot="5400000">
            <a:off x="12959974" y="-1399198"/>
            <a:ext cx="17280000" cy="36719100"/>
          </a:xfrm>
          <a:prstGeom prst="rect">
            <a:avLst/>
          </a:prstGeom>
          <a:noFill/>
          <a:ln>
            <a:noFill/>
          </a:ln>
        </p:spPr>
        <p:txBody>
          <a:bodyPr anchorCtr="0" anchor="t" bIns="205700" lIns="411425" spcFirstLastPara="1" rIns="411425" wrap="square" tIns="205700">
            <a:noAutofit/>
          </a:bodyPr>
          <a:lstStyle>
            <a:lvl1pPr indent="-1143000" lvl="0" marL="4572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1pPr>
            <a:lvl2pPr indent="-1028700" lvl="1" marL="914400" marR="0" rtl="0" algn="l">
              <a:spcBef>
                <a:spcPts val="2520"/>
              </a:spcBef>
              <a:spcAft>
                <a:spcPts val="0"/>
              </a:spcAft>
              <a:buClr>
                <a:schemeClr val="dk1"/>
              </a:buClr>
              <a:buSzPts val="12600"/>
              <a:buFont typeface="Arial"/>
              <a:buChar char="–"/>
              <a:defRPr b="0" i="0" sz="12600" u="none" cap="none" strike="noStrike">
                <a:solidFill>
                  <a:schemeClr val="dk1"/>
                </a:solidFill>
                <a:latin typeface="Arial"/>
                <a:ea typeface="Arial"/>
                <a:cs typeface="Arial"/>
                <a:sym typeface="Arial"/>
              </a:defRPr>
            </a:lvl2pPr>
            <a:lvl3pPr indent="-914400" lvl="2" marL="1371600" marR="0" rtl="0" algn="l">
              <a:spcBef>
                <a:spcPts val="2160"/>
              </a:spcBef>
              <a:spcAft>
                <a:spcPts val="0"/>
              </a:spcAft>
              <a:buClr>
                <a:schemeClr val="dk1"/>
              </a:buClr>
              <a:buSzPts val="10800"/>
              <a:buFont typeface="Arial"/>
              <a:buChar char="•"/>
              <a:defRPr b="0" i="0" sz="10800" u="none" cap="none" strike="noStrike">
                <a:solidFill>
                  <a:schemeClr val="dk1"/>
                </a:solidFill>
                <a:latin typeface="Arial"/>
                <a:ea typeface="Arial"/>
                <a:cs typeface="Arial"/>
                <a:sym typeface="Arial"/>
              </a:defRPr>
            </a:lvl3pPr>
            <a:lvl4pPr indent="-800100" lvl="3" marL="1828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4pPr>
            <a:lvl5pPr indent="-800100" lvl="4" marL="22860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5pPr>
            <a:lvl6pPr indent="-800100" lvl="5" marL="27432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6pPr>
            <a:lvl7pPr indent="-800100" lvl="6" marL="32004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7pPr>
            <a:lvl8pPr indent="-800100" lvl="7" marL="36576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8pPr>
            <a:lvl9pPr indent="-800100" lvl="8" marL="4114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9pPr>
          </a:lstStyle>
          <a:p/>
        </p:txBody>
      </p:sp>
      <p:sp>
        <p:nvSpPr>
          <p:cNvPr id="28" name="Google Shape;28;p4"/>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9" name="Google Shape;29;p4"/>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0" name="Google Shape;30;p4"/>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1" name="Shape 31"/>
        <p:cNvGrpSpPr/>
        <p:nvPr/>
      </p:nvGrpSpPr>
      <p:grpSpPr>
        <a:xfrm>
          <a:off x="0" y="0"/>
          <a:ext cx="0" cy="0"/>
          <a:chOff x="0" y="0"/>
          <a:chExt cx="0" cy="0"/>
        </a:xfrm>
      </p:grpSpPr>
      <p:sp>
        <p:nvSpPr>
          <p:cNvPr id="32" name="Google Shape;32;p5"/>
          <p:cNvSpPr txBox="1"/>
          <p:nvPr>
            <p:ph type="title"/>
          </p:nvPr>
        </p:nvSpPr>
        <p:spPr>
          <a:xfrm>
            <a:off x="8466667" y="20160000"/>
            <a:ext cx="25921500" cy="2380500"/>
          </a:xfrm>
          <a:prstGeom prst="rect">
            <a:avLst/>
          </a:prstGeom>
          <a:noFill/>
          <a:ln>
            <a:noFill/>
          </a:ln>
        </p:spPr>
        <p:txBody>
          <a:bodyPr anchorCtr="0" anchor="b" bIns="205700" lIns="411425" spcFirstLastPara="1" rIns="411425" wrap="square" tIns="20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33" name="Google Shape;33;p5"/>
          <p:cNvSpPr/>
          <p:nvPr>
            <p:ph idx="2" type="pic"/>
          </p:nvPr>
        </p:nvSpPr>
        <p:spPr>
          <a:xfrm>
            <a:off x="8466667" y="2573054"/>
            <a:ext cx="25921500" cy="17280000"/>
          </a:xfrm>
          <a:prstGeom prst="rect">
            <a:avLst/>
          </a:prstGeom>
          <a:noFill/>
          <a:ln>
            <a:noFill/>
          </a:ln>
        </p:spPr>
        <p:txBody>
          <a:bodyPr anchorCtr="0" anchor="t" bIns="205700" lIns="411425" spcFirstLastPara="1" rIns="411425" wrap="square" tIns="20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34" name="Google Shape;34;p5"/>
          <p:cNvSpPr txBox="1"/>
          <p:nvPr>
            <p:ph idx="1" type="body"/>
          </p:nvPr>
        </p:nvSpPr>
        <p:spPr>
          <a:xfrm>
            <a:off x="8466667" y="22540419"/>
            <a:ext cx="25921500" cy="3379500"/>
          </a:xfrm>
          <a:prstGeom prst="rect">
            <a:avLst/>
          </a:prstGeom>
          <a:noFill/>
          <a:ln>
            <a:noFill/>
          </a:ln>
        </p:spPr>
        <p:txBody>
          <a:bodyPr anchorCtr="0" anchor="t" bIns="205700" lIns="411425" spcFirstLastPara="1" rIns="411425" wrap="square" tIns="20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35" name="Google Shape;35;p5"/>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6" name="Google Shape;36;p5"/>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7" name="Google Shape;37;p5"/>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6"/>
          <p:cNvSpPr txBox="1"/>
          <p:nvPr>
            <p:ph type="title"/>
          </p:nvPr>
        </p:nvSpPr>
        <p:spPr>
          <a:xfrm>
            <a:off x="2159525" y="1146285"/>
            <a:ext cx="14211900" cy="4880400"/>
          </a:xfrm>
          <a:prstGeom prst="rect">
            <a:avLst/>
          </a:prstGeom>
          <a:noFill/>
          <a:ln>
            <a:noFill/>
          </a:ln>
        </p:spPr>
        <p:txBody>
          <a:bodyPr anchorCtr="0" anchor="b" bIns="205700" lIns="411425" spcFirstLastPara="1" rIns="411425" wrap="square" tIns="20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40" name="Google Shape;40;p6"/>
          <p:cNvSpPr txBox="1"/>
          <p:nvPr>
            <p:ph idx="1" type="body"/>
          </p:nvPr>
        </p:nvSpPr>
        <p:spPr>
          <a:xfrm>
            <a:off x="16890476" y="1146285"/>
            <a:ext cx="24150000" cy="24579900"/>
          </a:xfrm>
          <a:prstGeom prst="rect">
            <a:avLst/>
          </a:prstGeom>
          <a:noFill/>
          <a:ln>
            <a:noFill/>
          </a:ln>
        </p:spPr>
        <p:txBody>
          <a:bodyPr anchorCtr="0" anchor="t" bIns="205700" lIns="411425" spcFirstLastPara="1" rIns="411425" wrap="square" tIns="20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1" name="Google Shape;41;p6"/>
          <p:cNvSpPr txBox="1"/>
          <p:nvPr>
            <p:ph idx="2" type="body"/>
          </p:nvPr>
        </p:nvSpPr>
        <p:spPr>
          <a:xfrm>
            <a:off x="2159525" y="6026725"/>
            <a:ext cx="14211900" cy="19699500"/>
          </a:xfrm>
          <a:prstGeom prst="rect">
            <a:avLst/>
          </a:prstGeom>
          <a:noFill/>
          <a:ln>
            <a:noFill/>
          </a:ln>
        </p:spPr>
        <p:txBody>
          <a:bodyPr anchorCtr="0" anchor="t" bIns="205700" lIns="411425" spcFirstLastPara="1" rIns="411425" wrap="square" tIns="20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42" name="Google Shape;42;p6"/>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3" name="Google Shape;43;p6"/>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4" name="Google Shape;44;p6"/>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3240475" y="2560353"/>
            <a:ext cx="367191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47" name="Google Shape;47;p7"/>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8" name="Google Shape;48;p7"/>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9" name="Google Shape;49;p7"/>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8"/>
          <p:cNvSpPr txBox="1"/>
          <p:nvPr>
            <p:ph type="title"/>
          </p:nvPr>
        </p:nvSpPr>
        <p:spPr>
          <a:xfrm>
            <a:off x="2159525" y="1153693"/>
            <a:ext cx="388809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52" name="Google Shape;52;p8"/>
          <p:cNvSpPr txBox="1"/>
          <p:nvPr>
            <p:ph idx="1" type="body"/>
          </p:nvPr>
        </p:nvSpPr>
        <p:spPr>
          <a:xfrm>
            <a:off x="2159525" y="6446924"/>
            <a:ext cx="19088100" cy="2686200"/>
          </a:xfrm>
          <a:prstGeom prst="rect">
            <a:avLst/>
          </a:prstGeom>
          <a:noFill/>
          <a:ln>
            <a:noFill/>
          </a:ln>
        </p:spPr>
        <p:txBody>
          <a:bodyPr anchorCtr="0" anchor="b" bIns="205700" lIns="411425" spcFirstLastPara="1" rIns="411425" wrap="square" tIns="20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3" name="Google Shape;53;p8"/>
          <p:cNvSpPr txBox="1"/>
          <p:nvPr>
            <p:ph idx="2" type="body"/>
          </p:nvPr>
        </p:nvSpPr>
        <p:spPr>
          <a:xfrm>
            <a:off x="2159525" y="9133230"/>
            <a:ext cx="19088100" cy="16593000"/>
          </a:xfrm>
          <a:prstGeom prst="rect">
            <a:avLst/>
          </a:prstGeom>
          <a:noFill/>
          <a:ln>
            <a:noFill/>
          </a:ln>
        </p:spPr>
        <p:txBody>
          <a:bodyPr anchorCtr="0" anchor="t" bIns="205700" lIns="411425" spcFirstLastPara="1" rIns="411425" wrap="square" tIns="20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4" name="Google Shape;54;p8"/>
          <p:cNvSpPr txBox="1"/>
          <p:nvPr>
            <p:ph idx="3" type="body"/>
          </p:nvPr>
        </p:nvSpPr>
        <p:spPr>
          <a:xfrm>
            <a:off x="21945238" y="6446924"/>
            <a:ext cx="19095300" cy="2686200"/>
          </a:xfrm>
          <a:prstGeom prst="rect">
            <a:avLst/>
          </a:prstGeom>
          <a:noFill/>
          <a:ln>
            <a:noFill/>
          </a:ln>
        </p:spPr>
        <p:txBody>
          <a:bodyPr anchorCtr="0" anchor="b" bIns="205700" lIns="411425" spcFirstLastPara="1" rIns="411425" wrap="square" tIns="20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5" name="Google Shape;55;p8"/>
          <p:cNvSpPr txBox="1"/>
          <p:nvPr>
            <p:ph idx="4" type="body"/>
          </p:nvPr>
        </p:nvSpPr>
        <p:spPr>
          <a:xfrm>
            <a:off x="21945238" y="9133230"/>
            <a:ext cx="19095300" cy="16593000"/>
          </a:xfrm>
          <a:prstGeom prst="rect">
            <a:avLst/>
          </a:prstGeom>
          <a:noFill/>
          <a:ln>
            <a:noFill/>
          </a:ln>
        </p:spPr>
        <p:txBody>
          <a:bodyPr anchorCtr="0" anchor="t" bIns="205700" lIns="411425" spcFirstLastPara="1" rIns="411425" wrap="square" tIns="20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6" name="Google Shape;56;p8"/>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7" name="Google Shape;57;p8"/>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8" name="Google Shape;58;p8"/>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9"/>
          <p:cNvSpPr txBox="1"/>
          <p:nvPr>
            <p:ph type="title"/>
          </p:nvPr>
        </p:nvSpPr>
        <p:spPr>
          <a:xfrm>
            <a:off x="3240475" y="2560353"/>
            <a:ext cx="367191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61" name="Google Shape;61;p9"/>
          <p:cNvSpPr txBox="1"/>
          <p:nvPr>
            <p:ph idx="1" type="body"/>
          </p:nvPr>
        </p:nvSpPr>
        <p:spPr>
          <a:xfrm>
            <a:off x="3240477" y="8320353"/>
            <a:ext cx="18245100" cy="17280000"/>
          </a:xfrm>
          <a:prstGeom prst="rect">
            <a:avLst/>
          </a:prstGeom>
          <a:noFill/>
          <a:ln>
            <a:noFill/>
          </a:ln>
        </p:spPr>
        <p:txBody>
          <a:bodyPr anchorCtr="0" anchor="t" bIns="205700" lIns="411425" spcFirstLastPara="1" rIns="411425" wrap="square" tIns="20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2" name="Google Shape;62;p9"/>
          <p:cNvSpPr txBox="1"/>
          <p:nvPr>
            <p:ph idx="2" type="body"/>
          </p:nvPr>
        </p:nvSpPr>
        <p:spPr>
          <a:xfrm>
            <a:off x="21714286" y="8320353"/>
            <a:ext cx="18245100" cy="17280000"/>
          </a:xfrm>
          <a:prstGeom prst="rect">
            <a:avLst/>
          </a:prstGeom>
          <a:noFill/>
          <a:ln>
            <a:noFill/>
          </a:ln>
        </p:spPr>
        <p:txBody>
          <a:bodyPr anchorCtr="0" anchor="t" bIns="205700" lIns="411425" spcFirstLastPara="1" rIns="411425" wrap="square" tIns="20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3" name="Google Shape;63;p9"/>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4" name="Google Shape;64;p9"/>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5" name="Google Shape;65;p9"/>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6" name="Shape 66"/>
        <p:cNvGrpSpPr/>
        <p:nvPr/>
      </p:nvGrpSpPr>
      <p:grpSpPr>
        <a:xfrm>
          <a:off x="0" y="0"/>
          <a:ext cx="0" cy="0"/>
          <a:chOff x="0" y="0"/>
          <a:chExt cx="0" cy="0"/>
        </a:xfrm>
      </p:grpSpPr>
      <p:sp>
        <p:nvSpPr>
          <p:cNvPr id="67" name="Google Shape;67;p10"/>
          <p:cNvSpPr txBox="1"/>
          <p:nvPr>
            <p:ph type="title"/>
          </p:nvPr>
        </p:nvSpPr>
        <p:spPr>
          <a:xfrm>
            <a:off x="3411906" y="18506725"/>
            <a:ext cx="36721500" cy="5719800"/>
          </a:xfrm>
          <a:prstGeom prst="rect">
            <a:avLst/>
          </a:prstGeom>
          <a:noFill/>
          <a:ln>
            <a:noFill/>
          </a:ln>
        </p:spPr>
        <p:txBody>
          <a:bodyPr anchorCtr="0" anchor="t" bIns="205700" lIns="411425" spcFirstLastPara="1" rIns="411425" wrap="square" tIns="20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68" name="Google Shape;68;p10"/>
          <p:cNvSpPr txBox="1"/>
          <p:nvPr>
            <p:ph idx="1" type="body"/>
          </p:nvPr>
        </p:nvSpPr>
        <p:spPr>
          <a:xfrm>
            <a:off x="3411906" y="12206924"/>
            <a:ext cx="36721500" cy="6299700"/>
          </a:xfrm>
          <a:prstGeom prst="rect">
            <a:avLst/>
          </a:prstGeom>
          <a:noFill/>
          <a:ln>
            <a:noFill/>
          </a:ln>
        </p:spPr>
        <p:txBody>
          <a:bodyPr anchorCtr="0" anchor="b" bIns="205700" lIns="411425" spcFirstLastPara="1" rIns="411425" wrap="square" tIns="205700">
            <a:noAutofit/>
          </a:bodyPr>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69" name="Google Shape;69;p10"/>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0" name="Google Shape;70;p10"/>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1" name="Google Shape;71;p10"/>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240475" y="2560353"/>
            <a:ext cx="36719100" cy="4800000"/>
          </a:xfrm>
          <a:prstGeom prst="rect">
            <a:avLst/>
          </a:prstGeom>
          <a:noFill/>
          <a:ln>
            <a:noFill/>
          </a:ln>
        </p:spPr>
        <p:txBody>
          <a:bodyPr anchorCtr="0" anchor="ctr" bIns="205700" lIns="411425" spcFirstLastPara="1" rIns="411425" wrap="square" tIns="205700">
            <a:noAutofit/>
          </a:bodyPr>
          <a:lstStyle>
            <a:lvl1pPr lvl="0"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8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3240475" y="8320352"/>
            <a:ext cx="36719100" cy="17280000"/>
          </a:xfrm>
          <a:prstGeom prst="rect">
            <a:avLst/>
          </a:prstGeom>
          <a:noFill/>
          <a:ln>
            <a:noFill/>
          </a:ln>
        </p:spPr>
        <p:txBody>
          <a:bodyPr anchorCtr="0" anchor="t" bIns="205700" lIns="411425" spcFirstLastPara="1" rIns="411425" wrap="square" tIns="205700">
            <a:noAutofit/>
          </a:bodyPr>
          <a:lstStyle>
            <a:lvl1pPr indent="-1143000" lvl="0" marL="4572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1pPr>
            <a:lvl2pPr indent="-1028700" lvl="1" marL="914400" marR="0" rtl="0" algn="l">
              <a:spcBef>
                <a:spcPts val="2520"/>
              </a:spcBef>
              <a:spcAft>
                <a:spcPts val="0"/>
              </a:spcAft>
              <a:buClr>
                <a:schemeClr val="dk1"/>
              </a:buClr>
              <a:buSzPts val="12600"/>
              <a:buFont typeface="Arial"/>
              <a:buChar char="–"/>
              <a:defRPr b="0" i="0" sz="12600" u="none" cap="none" strike="noStrike">
                <a:solidFill>
                  <a:schemeClr val="dk1"/>
                </a:solidFill>
                <a:latin typeface="Arial"/>
                <a:ea typeface="Arial"/>
                <a:cs typeface="Arial"/>
                <a:sym typeface="Arial"/>
              </a:defRPr>
            </a:lvl2pPr>
            <a:lvl3pPr indent="-914400" lvl="2" marL="1371600" marR="0" rtl="0" algn="l">
              <a:spcBef>
                <a:spcPts val="2160"/>
              </a:spcBef>
              <a:spcAft>
                <a:spcPts val="0"/>
              </a:spcAft>
              <a:buClr>
                <a:schemeClr val="dk1"/>
              </a:buClr>
              <a:buSzPts val="10800"/>
              <a:buFont typeface="Arial"/>
              <a:buChar char="•"/>
              <a:defRPr b="0" i="0" sz="10800" u="none" cap="none" strike="noStrike">
                <a:solidFill>
                  <a:schemeClr val="dk1"/>
                </a:solidFill>
                <a:latin typeface="Arial"/>
                <a:ea typeface="Arial"/>
                <a:cs typeface="Arial"/>
                <a:sym typeface="Arial"/>
              </a:defRPr>
            </a:lvl3pPr>
            <a:lvl4pPr indent="-800100" lvl="3" marL="1828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4pPr>
            <a:lvl5pPr indent="-800100" lvl="4" marL="22860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5pPr>
            <a:lvl6pPr indent="-800100" lvl="5" marL="27432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6pPr>
            <a:lvl7pPr indent="-800100" lvl="6" marL="32004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7pPr>
            <a:lvl8pPr indent="-800100" lvl="7" marL="36576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8pPr>
            <a:lvl9pPr indent="-800100" lvl="8" marL="4114800" marR="0" rtl="0" algn="l">
              <a:spcBef>
                <a:spcPts val="1800"/>
              </a:spcBef>
              <a:spcAft>
                <a:spcPts val="0"/>
              </a:spcAft>
              <a:buClr>
                <a:schemeClr val="dk1"/>
              </a:buClr>
              <a:buSzPts val="9000"/>
              <a:buFont typeface="Arial"/>
              <a:buChar char="»"/>
              <a:defRPr b="0" i="0" sz="9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3240475" y="26239647"/>
            <a:ext cx="90000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14759523" y="26239647"/>
            <a:ext cx="13680900" cy="1920000"/>
          </a:xfrm>
          <a:prstGeom prst="rect">
            <a:avLst/>
          </a:prstGeom>
          <a:noFill/>
          <a:ln>
            <a:noFill/>
          </a:ln>
        </p:spPr>
        <p:txBody>
          <a:bodyPr anchorCtr="0" anchor="t" bIns="205700" lIns="411425" spcFirstLastPara="1" rIns="411425" wrap="square" tIns="20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30959524" y="26239647"/>
            <a:ext cx="9000000" cy="1920000"/>
          </a:xfrm>
          <a:prstGeom prst="rect">
            <a:avLst/>
          </a:prstGeom>
          <a:noFill/>
          <a:ln>
            <a:noFill/>
          </a:ln>
        </p:spPr>
        <p:txBody>
          <a:bodyPr anchorCtr="0" anchor="t" bIns="205700" lIns="411425" spcFirstLastPara="1" rIns="411425" wrap="square" tIns="205700">
            <a:noAutofit/>
          </a:bodyPr>
          <a:lstStyle>
            <a:lvl1pPr indent="0" lvl="0"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300"/>
              <a:buFont typeface="Arial"/>
              <a:buNone/>
              <a:defRPr b="0" i="0" sz="6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3240475" y="2560353"/>
            <a:ext cx="36719100" cy="4800000"/>
          </a:xfrm>
          <a:prstGeom prst="rect">
            <a:avLst/>
          </a:prstGeom>
          <a:noFill/>
          <a:ln>
            <a:noFill/>
          </a:ln>
        </p:spPr>
        <p:txBody>
          <a:bodyPr anchorCtr="0" anchor="ctr" bIns="199950" lIns="399925" spcFirstLastPara="1" rIns="399925" wrap="square" tIns="199950">
            <a:noAutofit/>
          </a:bodyPr>
          <a:lstStyle>
            <a:lvl1pPr lvl="0"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9200" u="none" cap="none" strike="noStrike">
                <a:solidFill>
                  <a:schemeClr val="dk2"/>
                </a:solidFill>
                <a:latin typeface="Arial"/>
                <a:ea typeface="Arial"/>
                <a:cs typeface="Arial"/>
                <a:sym typeface="Arial"/>
              </a:defRPr>
            </a:lvl9pPr>
          </a:lstStyle>
          <a:p/>
        </p:txBody>
      </p:sp>
      <p:sp>
        <p:nvSpPr>
          <p:cNvPr id="86" name="Google Shape;86;p13"/>
          <p:cNvSpPr txBox="1"/>
          <p:nvPr>
            <p:ph idx="1" type="body"/>
          </p:nvPr>
        </p:nvSpPr>
        <p:spPr>
          <a:xfrm>
            <a:off x="3240475" y="8320352"/>
            <a:ext cx="36719100" cy="17280000"/>
          </a:xfrm>
          <a:prstGeom prst="rect">
            <a:avLst/>
          </a:prstGeom>
          <a:noFill/>
          <a:ln>
            <a:noFill/>
          </a:ln>
        </p:spPr>
        <p:txBody>
          <a:bodyPr anchorCtr="0" anchor="t" bIns="199950" lIns="399925" spcFirstLastPara="1" rIns="399925" wrap="square" tIns="199950">
            <a:noAutofit/>
          </a:bodyPr>
          <a:lstStyle>
            <a:lvl1pPr indent="-1117600" lvl="0" marL="457200" marR="0" rtl="0" algn="l">
              <a:spcBef>
                <a:spcPts val="2800"/>
              </a:spcBef>
              <a:spcAft>
                <a:spcPts val="0"/>
              </a:spcAft>
              <a:buClr>
                <a:schemeClr val="dk1"/>
              </a:buClr>
              <a:buSzPts val="14000"/>
              <a:buFont typeface="Arial"/>
              <a:buChar char="•"/>
              <a:defRPr b="0" i="0" sz="14000" u="none" cap="none" strike="noStrike">
                <a:solidFill>
                  <a:schemeClr val="dk1"/>
                </a:solidFill>
                <a:latin typeface="Arial"/>
                <a:ea typeface="Arial"/>
                <a:cs typeface="Arial"/>
                <a:sym typeface="Arial"/>
              </a:defRPr>
            </a:lvl1pPr>
            <a:lvl2pPr indent="-1003300" lvl="1" marL="914400" marR="0" rtl="0" algn="l">
              <a:spcBef>
                <a:spcPts val="2400"/>
              </a:spcBef>
              <a:spcAft>
                <a:spcPts val="0"/>
              </a:spcAft>
              <a:buClr>
                <a:schemeClr val="dk1"/>
              </a:buClr>
              <a:buSzPts val="12200"/>
              <a:buFont typeface="Arial"/>
              <a:buChar char="–"/>
              <a:defRPr b="0" i="0" sz="12200" u="none" cap="none" strike="noStrike">
                <a:solidFill>
                  <a:schemeClr val="dk1"/>
                </a:solidFill>
                <a:latin typeface="Arial"/>
                <a:ea typeface="Arial"/>
                <a:cs typeface="Arial"/>
                <a:sym typeface="Arial"/>
              </a:defRPr>
            </a:lvl2pPr>
            <a:lvl3pPr indent="-895350" lvl="2" marL="1371600" marR="0" rtl="0" algn="l">
              <a:spcBef>
                <a:spcPts val="2100"/>
              </a:spcBef>
              <a:spcAft>
                <a:spcPts val="0"/>
              </a:spcAft>
              <a:buClr>
                <a:schemeClr val="dk1"/>
              </a:buClr>
              <a:buSzPts val="10500"/>
              <a:buFont typeface="Arial"/>
              <a:buChar char="•"/>
              <a:defRPr b="0" i="0" sz="10500" u="none" cap="none" strike="noStrike">
                <a:solidFill>
                  <a:schemeClr val="dk1"/>
                </a:solidFill>
                <a:latin typeface="Arial"/>
                <a:ea typeface="Arial"/>
                <a:cs typeface="Arial"/>
                <a:sym typeface="Arial"/>
              </a:defRPr>
            </a:lvl3pPr>
            <a:lvl4pPr indent="-781050" lvl="3" marL="1828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4pPr>
            <a:lvl5pPr indent="-781050" lvl="4" marL="22860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5pPr>
            <a:lvl6pPr indent="-781050" lvl="5" marL="27432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6pPr>
            <a:lvl7pPr indent="-781050" lvl="6" marL="32004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7pPr>
            <a:lvl8pPr indent="-781050" lvl="7" marL="36576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8pPr>
            <a:lvl9pPr indent="-781050" lvl="8" marL="4114800" marR="0" rtl="0" algn="l">
              <a:spcBef>
                <a:spcPts val="1700"/>
              </a:spcBef>
              <a:spcAft>
                <a:spcPts val="0"/>
              </a:spcAft>
              <a:buClr>
                <a:schemeClr val="dk1"/>
              </a:buClr>
              <a:buSzPts val="8700"/>
              <a:buFont typeface="Arial"/>
              <a:buChar char="»"/>
              <a:defRPr b="0" i="0" sz="8700" u="none" cap="none" strike="noStrike">
                <a:solidFill>
                  <a:schemeClr val="dk1"/>
                </a:solidFill>
                <a:latin typeface="Arial"/>
                <a:ea typeface="Arial"/>
                <a:cs typeface="Arial"/>
                <a:sym typeface="Arial"/>
              </a:defRPr>
            </a:lvl9pPr>
          </a:lstStyle>
          <a:p/>
        </p:txBody>
      </p:sp>
      <p:sp>
        <p:nvSpPr>
          <p:cNvPr id="87" name="Google Shape;87;p13"/>
          <p:cNvSpPr txBox="1"/>
          <p:nvPr>
            <p:ph idx="10" type="dt"/>
          </p:nvPr>
        </p:nvSpPr>
        <p:spPr>
          <a:xfrm>
            <a:off x="3240475" y="26239647"/>
            <a:ext cx="90000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88" name="Google Shape;88;p13"/>
          <p:cNvSpPr txBox="1"/>
          <p:nvPr>
            <p:ph idx="11" type="ftr"/>
          </p:nvPr>
        </p:nvSpPr>
        <p:spPr>
          <a:xfrm>
            <a:off x="14759523" y="26239647"/>
            <a:ext cx="13680900" cy="1920000"/>
          </a:xfrm>
          <a:prstGeom prst="rect">
            <a:avLst/>
          </a:prstGeom>
          <a:noFill/>
          <a:ln>
            <a:noFill/>
          </a:ln>
        </p:spPr>
        <p:txBody>
          <a:bodyPr anchorCtr="0" anchor="t" bIns="199950" lIns="399925" spcFirstLastPara="1" rIns="399925" wrap="square" tIns="199950">
            <a:noAutofit/>
          </a:bodyPr>
          <a:lstStyle>
            <a:lvl1pPr lvl="0"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300" u="none" cap="none" strike="noStrike">
                <a:solidFill>
                  <a:schemeClr val="dk1"/>
                </a:solidFill>
                <a:latin typeface="Arial"/>
                <a:ea typeface="Arial"/>
                <a:cs typeface="Arial"/>
                <a:sym typeface="Arial"/>
              </a:defRPr>
            </a:lvl9pPr>
          </a:lstStyle>
          <a:p/>
        </p:txBody>
      </p:sp>
      <p:sp>
        <p:nvSpPr>
          <p:cNvPr id="89" name="Google Shape;89;p13"/>
          <p:cNvSpPr txBox="1"/>
          <p:nvPr>
            <p:ph idx="12" type="sldNum"/>
          </p:nvPr>
        </p:nvSpPr>
        <p:spPr>
          <a:xfrm>
            <a:off x="30959524" y="26239647"/>
            <a:ext cx="9000000" cy="1920000"/>
          </a:xfrm>
          <a:prstGeom prst="rect">
            <a:avLst/>
          </a:prstGeom>
          <a:noFill/>
          <a:ln>
            <a:noFill/>
          </a:ln>
        </p:spPr>
        <p:txBody>
          <a:bodyPr anchorCtr="0" anchor="t" bIns="199950" lIns="399925" spcFirstLastPara="1" rIns="399925" wrap="square" tIns="199950">
            <a:noAutofit/>
          </a:bodyPr>
          <a:lstStyle>
            <a:lvl1pPr indent="0" lvl="0"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100"/>
              <a:buFont typeface="Arial"/>
              <a:buNone/>
              <a:defRPr b="0" i="0" sz="6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11" Type="http://schemas.openxmlformats.org/officeDocument/2006/relationships/hyperlink" Target="https://orcid.org/0000-0001-9166-1741" TargetMode="External"/><Relationship Id="rId10" Type="http://schemas.openxmlformats.org/officeDocument/2006/relationships/hyperlink" Target="https://orcid.org/0000-0001-9166-1741" TargetMode="External"/><Relationship Id="rId9" Type="http://schemas.openxmlformats.org/officeDocument/2006/relationships/hyperlink" Target="https://orcid.org/0000-0000-0000-0000" TargetMode="External"/><Relationship Id="rId5" Type="http://schemas.openxmlformats.org/officeDocument/2006/relationships/image" Target="../media/image4.png"/><Relationship Id="rId6" Type="http://schemas.openxmlformats.org/officeDocument/2006/relationships/hyperlink" Target="https://orcid.org/0000-0000-0000-0000" TargetMode="External"/><Relationship Id="rId7" Type="http://schemas.openxmlformats.org/officeDocument/2006/relationships/image" Target="../media/image3.png"/><Relationship Id="rId8" Type="http://schemas.openxmlformats.org/officeDocument/2006/relationships/hyperlink" Target="https://orcid.org/0000-0000-0000-000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nvSpPr>
        <p:spPr>
          <a:xfrm>
            <a:off x="0" y="276150"/>
            <a:ext cx="43200000" cy="1584300"/>
          </a:xfrm>
          <a:prstGeom prst="rect">
            <a:avLst/>
          </a:prstGeom>
          <a:noFill/>
          <a:ln>
            <a:noFill/>
          </a:ln>
        </p:spPr>
        <p:txBody>
          <a:bodyPr anchorCtr="0" anchor="t" bIns="167125" lIns="334325" spcFirstLastPara="1" rIns="334325" wrap="square" tIns="167125">
            <a:spAutoFit/>
          </a:bodyPr>
          <a:lstStyle/>
          <a:p>
            <a:pPr indent="0" lvl="0" marL="0" marR="0" rtl="0" algn="ctr">
              <a:lnSpc>
                <a:spcPct val="100000"/>
              </a:lnSpc>
              <a:spcBef>
                <a:spcPts val="0"/>
              </a:spcBef>
              <a:spcAft>
                <a:spcPts val="0"/>
              </a:spcAft>
              <a:buSzPts val="1100"/>
              <a:buNone/>
            </a:pPr>
            <a:r>
              <a:rPr b="1" lang="en-US" sz="8100">
                <a:solidFill>
                  <a:srgbClr val="3696D0"/>
                </a:solidFill>
                <a:latin typeface="Proxima Nova"/>
                <a:ea typeface="Proxima Nova"/>
                <a:cs typeface="Proxima Nova"/>
                <a:sym typeface="Proxima Nova"/>
              </a:rPr>
              <a:t>Title</a:t>
            </a:r>
            <a:endParaRPr b="1" sz="8100">
              <a:solidFill>
                <a:srgbClr val="3696D0"/>
              </a:solidFill>
              <a:latin typeface="Proxima Nova"/>
              <a:ea typeface="Proxima Nova"/>
              <a:cs typeface="Proxima Nova"/>
              <a:sym typeface="Proxima Nova"/>
            </a:endParaRPr>
          </a:p>
        </p:txBody>
      </p:sp>
      <p:sp>
        <p:nvSpPr>
          <p:cNvPr id="164" name="Google Shape;164;p25"/>
          <p:cNvSpPr txBox="1"/>
          <p:nvPr/>
        </p:nvSpPr>
        <p:spPr>
          <a:xfrm>
            <a:off x="0" y="1796700"/>
            <a:ext cx="43200000" cy="3111300"/>
          </a:xfrm>
          <a:prstGeom prst="rect">
            <a:avLst/>
          </a:prstGeom>
          <a:noFill/>
          <a:ln>
            <a:noFill/>
          </a:ln>
        </p:spPr>
        <p:txBody>
          <a:bodyPr anchorCtr="0" anchor="t" bIns="167125" lIns="334325" spcFirstLastPara="1" rIns="334325" wrap="square" tIns="167125">
            <a:spAutoFit/>
          </a:bodyPr>
          <a:lstStyle/>
          <a:p>
            <a:pPr indent="0" lvl="0" marL="101600" marR="101600" rtl="0" algn="ctr">
              <a:lnSpc>
                <a:spcPct val="115000"/>
              </a:lnSpc>
              <a:spcBef>
                <a:spcPts val="0"/>
              </a:spcBef>
              <a:spcAft>
                <a:spcPts val="0"/>
              </a:spcAft>
              <a:buSzPts val="1100"/>
              <a:buNone/>
            </a:pPr>
            <a:r>
              <a:rPr lang="en-US" sz="3600">
                <a:solidFill>
                  <a:srgbClr val="151515"/>
                </a:solidFill>
                <a:latin typeface="Proxima Nova"/>
                <a:ea typeface="Proxima Nova"/>
                <a:cs typeface="Proxima Nova"/>
                <a:sym typeface="Proxima Nova"/>
              </a:rPr>
              <a:t>SOUZA, C. G¹       ; SILVA, J. D.¹      ; FRANCO, A. M.²</a:t>
            </a:r>
            <a:endParaRPr sz="3600">
              <a:solidFill>
                <a:srgbClr val="151515"/>
              </a:solidFill>
              <a:latin typeface="Proxima Nova"/>
              <a:ea typeface="Proxima Nova"/>
              <a:cs typeface="Proxima Nova"/>
              <a:sym typeface="Proxima Nova"/>
            </a:endParaRPr>
          </a:p>
          <a:p>
            <a:pPr indent="0" lvl="0" marL="101600" marR="101600" rtl="0" algn="ctr">
              <a:lnSpc>
                <a:spcPct val="115000"/>
              </a:lnSpc>
              <a:spcBef>
                <a:spcPts val="800"/>
              </a:spcBef>
              <a:spcAft>
                <a:spcPts val="0"/>
              </a:spcAft>
              <a:buSzPts val="1100"/>
              <a:buNone/>
            </a:pPr>
            <a:r>
              <a:rPr lang="en-US" sz="3600">
                <a:solidFill>
                  <a:srgbClr val="151515"/>
                </a:solidFill>
                <a:latin typeface="Proxima Nova"/>
                <a:ea typeface="Proxima Nova"/>
                <a:cs typeface="Proxima Nova"/>
                <a:sym typeface="Proxima Nova"/>
              </a:rPr>
              <a:t>¹ Laboratório de Ciências - Universidade de São Paulo</a:t>
            </a:r>
            <a:endParaRPr sz="3600">
              <a:solidFill>
                <a:srgbClr val="151515"/>
              </a:solidFill>
              <a:latin typeface="Proxima Nova"/>
              <a:ea typeface="Proxima Nova"/>
              <a:cs typeface="Proxima Nova"/>
              <a:sym typeface="Proxima Nova"/>
            </a:endParaRPr>
          </a:p>
          <a:p>
            <a:pPr indent="0" lvl="0" marL="101600" marR="101600" rtl="0" algn="ctr">
              <a:lnSpc>
                <a:spcPct val="115000"/>
              </a:lnSpc>
              <a:spcBef>
                <a:spcPts val="800"/>
              </a:spcBef>
              <a:spcAft>
                <a:spcPts val="0"/>
              </a:spcAft>
              <a:buSzPts val="1100"/>
              <a:buNone/>
            </a:pPr>
            <a:r>
              <a:rPr lang="en-US" sz="3600">
                <a:solidFill>
                  <a:srgbClr val="151515"/>
                </a:solidFill>
                <a:latin typeface="Proxima Nova"/>
                <a:ea typeface="Proxima Nova"/>
                <a:cs typeface="Proxima Nova"/>
                <a:sym typeface="Proxima Nova"/>
              </a:rPr>
              <a:t>² Laboratório de Processamento de Sinais - Escola de Engenharia de Computação</a:t>
            </a:r>
            <a:endParaRPr sz="3600">
              <a:solidFill>
                <a:srgbClr val="151515"/>
              </a:solidFill>
              <a:latin typeface="Proxima Nova"/>
              <a:ea typeface="Proxima Nova"/>
              <a:cs typeface="Proxima Nova"/>
              <a:sym typeface="Proxima Nova"/>
            </a:endParaRPr>
          </a:p>
          <a:p>
            <a:pPr indent="0" lvl="0" marL="101600" marR="101600" rtl="0" algn="ctr">
              <a:lnSpc>
                <a:spcPct val="115000"/>
              </a:lnSpc>
              <a:spcBef>
                <a:spcPts val="800"/>
              </a:spcBef>
              <a:spcAft>
                <a:spcPts val="800"/>
              </a:spcAft>
              <a:buSzPts val="1100"/>
              <a:buNone/>
            </a:pPr>
            <a:r>
              <a:rPr b="1" lang="en-US" sz="3600">
                <a:solidFill>
                  <a:srgbClr val="151515"/>
                </a:solidFill>
                <a:latin typeface="Proxima Nova"/>
                <a:ea typeface="Proxima Nova"/>
                <a:cs typeface="Proxima Nova"/>
                <a:sym typeface="Proxima Nova"/>
              </a:rPr>
              <a:t>Email</a:t>
            </a:r>
            <a:r>
              <a:rPr lang="en-US" sz="3600">
                <a:solidFill>
                  <a:srgbClr val="151515"/>
                </a:solidFill>
                <a:latin typeface="Proxima Nova"/>
                <a:ea typeface="Proxima Nova"/>
                <a:cs typeface="Proxima Nova"/>
                <a:sym typeface="Proxima Nova"/>
              </a:rPr>
              <a:t>: </a:t>
            </a:r>
            <a:r>
              <a:rPr lang="en-US" sz="3600">
                <a:solidFill>
                  <a:srgbClr val="151515"/>
                </a:solidFill>
                <a:latin typeface="Proxima Nova"/>
                <a:ea typeface="Proxima Nova"/>
                <a:cs typeface="Proxima Nova"/>
                <a:sym typeface="Proxima Nova"/>
              </a:rPr>
              <a:t>{souza, silva}@usp.br, franco@eec.br</a:t>
            </a:r>
            <a:endParaRPr sz="4600">
              <a:solidFill>
                <a:srgbClr val="666666"/>
              </a:solidFill>
              <a:latin typeface="Proxima Nova"/>
              <a:ea typeface="Proxima Nova"/>
              <a:cs typeface="Proxima Nova"/>
              <a:sym typeface="Proxima Nova"/>
            </a:endParaRPr>
          </a:p>
        </p:txBody>
      </p:sp>
      <p:cxnSp>
        <p:nvCxnSpPr>
          <p:cNvPr id="165" name="Google Shape;165;p25"/>
          <p:cNvCxnSpPr>
            <a:stCxn id="166" idx="1"/>
            <a:endCxn id="166" idx="3"/>
          </p:cNvCxnSpPr>
          <p:nvPr/>
        </p:nvCxnSpPr>
        <p:spPr>
          <a:xfrm>
            <a:off x="713050" y="23048125"/>
            <a:ext cx="41900700" cy="0"/>
          </a:xfrm>
          <a:prstGeom prst="straightConnector1">
            <a:avLst/>
          </a:prstGeom>
          <a:noFill/>
          <a:ln cap="flat" cmpd="sng" w="9525">
            <a:solidFill>
              <a:srgbClr val="319598"/>
            </a:solidFill>
            <a:prstDash val="solid"/>
            <a:round/>
            <a:headEnd len="med" w="med" type="none"/>
            <a:tailEnd len="med" w="med" type="none"/>
          </a:ln>
          <a:effectLst>
            <a:outerShdw blurRad="40000" rotWithShape="0" dir="5400000" dist="20000">
              <a:srgbClr val="808080">
                <a:alpha val="37650"/>
              </a:srgbClr>
            </a:outerShdw>
          </a:effectLst>
        </p:spPr>
      </p:cxnSp>
      <p:sp>
        <p:nvSpPr>
          <p:cNvPr id="167" name="Google Shape;167;p25"/>
          <p:cNvSpPr txBox="1"/>
          <p:nvPr/>
        </p:nvSpPr>
        <p:spPr>
          <a:xfrm>
            <a:off x="713175" y="5498650"/>
            <a:ext cx="14639400" cy="4666500"/>
          </a:xfrm>
          <a:prstGeom prst="rect">
            <a:avLst/>
          </a:prstGeom>
          <a:solidFill>
            <a:srgbClr val="31BBE3">
              <a:alpha val="9800"/>
            </a:srgbClr>
          </a:solidFill>
          <a:ln>
            <a:noFill/>
          </a:ln>
        </p:spPr>
        <p:txBody>
          <a:bodyPr anchorCtr="0" anchor="t" bIns="334325" lIns="334325" spcFirstLastPara="1" rIns="334325" wrap="square" tIns="334325">
            <a:spAutoFit/>
          </a:bodyPr>
          <a:lstStyle/>
          <a:p>
            <a:pPr indent="0" lvl="0" marL="0" marR="0" rtl="0" algn="l">
              <a:lnSpc>
                <a:spcPct val="100000"/>
              </a:lnSpc>
              <a:spcBef>
                <a:spcPts val="0"/>
              </a:spcBef>
              <a:spcAft>
                <a:spcPts val="0"/>
              </a:spcAft>
              <a:buNone/>
            </a:pPr>
            <a:r>
              <a:rPr b="1" lang="en-US" sz="3600">
                <a:solidFill>
                  <a:srgbClr val="3696D0"/>
                </a:solidFill>
                <a:latin typeface="Proxima Nova"/>
                <a:ea typeface="Proxima Nova"/>
                <a:cs typeface="Proxima Nova"/>
                <a:sym typeface="Proxima Nova"/>
              </a:rPr>
              <a:t>SECTION 1</a:t>
            </a:r>
            <a:br>
              <a:rPr b="1" lang="en-US" sz="3000">
                <a:solidFill>
                  <a:srgbClr val="3696D0"/>
                </a:solidFill>
                <a:latin typeface="Proxima Nova"/>
                <a:ea typeface="Proxima Nova"/>
                <a:cs typeface="Proxima Nova"/>
                <a:sym typeface="Proxima Nova"/>
              </a:rPr>
            </a:br>
            <a:endParaRPr b="1" sz="1000">
              <a:solidFill>
                <a:srgbClr val="3696D0"/>
              </a:solidFill>
              <a:latin typeface="Proxima Nova"/>
              <a:ea typeface="Proxima Nova"/>
              <a:cs typeface="Proxima Nova"/>
              <a:sym typeface="Proxima Nova"/>
            </a:endParaRPr>
          </a:p>
          <a:p>
            <a:pPr indent="0" lvl="0" marL="0" marR="0" rtl="0" algn="just">
              <a:lnSpc>
                <a:spcPct val="115000"/>
              </a:lnSpc>
              <a:spcBef>
                <a:spcPts val="0"/>
              </a:spcBef>
              <a:spcAft>
                <a:spcPts val="0"/>
              </a:spcAft>
              <a:buNone/>
            </a:pPr>
            <a:r>
              <a:rPr lang="en-US" sz="2700">
                <a:solidFill>
                  <a:schemeClr val="dk1"/>
                </a:solidFill>
                <a:latin typeface="Proxima Nova"/>
                <a:ea typeface="Proxima Nova"/>
                <a:cs typeface="Proxima Nova"/>
                <a:sym typeface="Proxima Nova"/>
              </a:rPr>
              <a:t>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Nulam posuere massa at libero hendrerit euismod at eu lacus. Praesent dapibus, tortor ut sodales feugiat, sapien dolor laoreet ipsum, ullamcorper cursus sem magna sed odio. </a:t>
            </a:r>
            <a:endParaRPr sz="2700">
              <a:solidFill>
                <a:schemeClr val="dk1"/>
              </a:solidFill>
              <a:latin typeface="Proxima Nova"/>
              <a:ea typeface="Proxima Nova"/>
              <a:cs typeface="Proxima Nova"/>
              <a:sym typeface="Proxima Nova"/>
            </a:endParaRPr>
          </a:p>
          <a:p>
            <a:pPr indent="0" lvl="0" marL="0" marR="0" rtl="0" algn="just">
              <a:lnSpc>
                <a:spcPct val="115000"/>
              </a:lnSpc>
              <a:spcBef>
                <a:spcPts val="0"/>
              </a:spcBef>
              <a:spcAft>
                <a:spcPts val="0"/>
              </a:spcAft>
              <a:buClr>
                <a:srgbClr val="000000"/>
              </a:buClr>
              <a:buSzPts val="1100"/>
              <a:buFont typeface="Arial"/>
              <a:buNone/>
            </a:pPr>
            <a:r>
              <a:t/>
            </a:r>
            <a:endParaRPr sz="2700">
              <a:solidFill>
                <a:schemeClr val="dk1"/>
              </a:solidFill>
              <a:latin typeface="Proxima Nova"/>
              <a:ea typeface="Proxima Nova"/>
              <a:cs typeface="Proxima Nova"/>
              <a:sym typeface="Proxima Nova"/>
            </a:endParaRPr>
          </a:p>
        </p:txBody>
      </p:sp>
      <p:sp>
        <p:nvSpPr>
          <p:cNvPr id="168" name="Google Shape;168;p25"/>
          <p:cNvSpPr txBox="1"/>
          <p:nvPr/>
        </p:nvSpPr>
        <p:spPr>
          <a:xfrm>
            <a:off x="701350" y="16228800"/>
            <a:ext cx="14639400" cy="4388700"/>
          </a:xfrm>
          <a:prstGeom prst="rect">
            <a:avLst/>
          </a:prstGeom>
          <a:solidFill>
            <a:srgbClr val="31BBE3">
              <a:alpha val="9800"/>
            </a:srgbClr>
          </a:solidFill>
          <a:ln>
            <a:noFill/>
          </a:ln>
        </p:spPr>
        <p:txBody>
          <a:bodyPr anchorCtr="0" anchor="t" bIns="334325" lIns="334325" spcFirstLastPara="1" rIns="334325" wrap="square" tIns="334325">
            <a:spAutoFit/>
          </a:bodyPr>
          <a:lstStyle/>
          <a:p>
            <a:pPr indent="0" lvl="0" marL="0" rtl="0" algn="l">
              <a:spcBef>
                <a:spcPts val="0"/>
              </a:spcBef>
              <a:spcAft>
                <a:spcPts val="0"/>
              </a:spcAft>
              <a:buNone/>
            </a:pPr>
            <a:r>
              <a:rPr b="1" lang="en-US" sz="3600">
                <a:solidFill>
                  <a:srgbClr val="3696D0"/>
                </a:solidFill>
                <a:latin typeface="Proxima Nova"/>
                <a:ea typeface="Proxima Nova"/>
                <a:cs typeface="Proxima Nova"/>
                <a:sym typeface="Proxima Nova"/>
              </a:rPr>
              <a:t>SECTION 3</a:t>
            </a:r>
            <a:br>
              <a:rPr b="1" lang="en-US" sz="3000">
                <a:solidFill>
                  <a:srgbClr val="3696D0"/>
                </a:solidFill>
                <a:latin typeface="Proxima Nova"/>
                <a:ea typeface="Proxima Nova"/>
                <a:cs typeface="Proxima Nova"/>
                <a:sym typeface="Proxima Nova"/>
              </a:rPr>
            </a:br>
            <a:endParaRPr sz="2300">
              <a:solidFill>
                <a:schemeClr val="dk1"/>
              </a:solidFill>
              <a:latin typeface="Proxima Nova"/>
              <a:ea typeface="Proxima Nova"/>
              <a:cs typeface="Proxima Nova"/>
              <a:sym typeface="Proxima Nova"/>
            </a:endParaRPr>
          </a:p>
          <a:p>
            <a:pPr indent="0" lvl="0" marL="0" rtl="0" algn="just">
              <a:lnSpc>
                <a:spcPct val="115000"/>
              </a:lnSpc>
              <a:spcBef>
                <a:spcPts val="0"/>
              </a:spcBef>
              <a:spcAft>
                <a:spcPts val="0"/>
              </a:spcAft>
              <a:buNone/>
            </a:pPr>
            <a:r>
              <a:rPr lang="en-US" sz="2700">
                <a:solidFill>
                  <a:schemeClr val="dk1"/>
                </a:solidFill>
                <a:latin typeface="Proxima Nova"/>
                <a:ea typeface="Proxima Nova"/>
                <a:cs typeface="Proxima Nova"/>
                <a:sym typeface="Proxima Nova"/>
              </a:rPr>
              <a:t>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Nulam posuere massa at libero hendrerit euismod at eu lacus. Praesent dapibus, tortor ut sodales feugiat, sapien dolor laoreet ipsum, ullamcorper cursus sem magna sed odio. </a:t>
            </a:r>
            <a:endParaRPr sz="2700">
              <a:solidFill>
                <a:schemeClr val="dk1"/>
              </a:solidFill>
              <a:latin typeface="Proxima Nova"/>
              <a:ea typeface="Proxima Nova"/>
              <a:cs typeface="Proxima Nova"/>
              <a:sym typeface="Proxima Nova"/>
            </a:endParaRPr>
          </a:p>
        </p:txBody>
      </p:sp>
      <p:sp>
        <p:nvSpPr>
          <p:cNvPr id="166" name="Google Shape;166;p25"/>
          <p:cNvSpPr txBox="1"/>
          <p:nvPr/>
        </p:nvSpPr>
        <p:spPr>
          <a:xfrm>
            <a:off x="713050" y="21856225"/>
            <a:ext cx="41900700" cy="2383800"/>
          </a:xfrm>
          <a:prstGeom prst="rect">
            <a:avLst/>
          </a:prstGeom>
          <a:solidFill>
            <a:srgbClr val="F3F3F3"/>
          </a:solidFill>
          <a:ln>
            <a:noFill/>
          </a:ln>
        </p:spPr>
        <p:txBody>
          <a:bodyPr anchorCtr="0" anchor="t" bIns="334325" lIns="334325" spcFirstLastPara="1" rIns="334325" wrap="square" tIns="334325">
            <a:spAutoFit/>
          </a:bodyPr>
          <a:lstStyle/>
          <a:p>
            <a:pPr indent="0" lvl="0" marL="0" rtl="0" algn="l">
              <a:spcBef>
                <a:spcPts val="0"/>
              </a:spcBef>
              <a:spcAft>
                <a:spcPts val="0"/>
              </a:spcAft>
              <a:buNone/>
            </a:pPr>
            <a:r>
              <a:rPr b="1" lang="en-US" sz="3000">
                <a:solidFill>
                  <a:schemeClr val="dk1"/>
                </a:solidFill>
              </a:rPr>
              <a:t>References</a:t>
            </a:r>
            <a:r>
              <a:rPr lang="en-US" sz="3000">
                <a:solidFill>
                  <a:schemeClr val="dk1"/>
                </a:solidFill>
              </a:rPr>
              <a:t>: </a:t>
            </a:r>
            <a:endParaRPr sz="2700">
              <a:solidFill>
                <a:schemeClr val="dk1"/>
              </a:solidFill>
            </a:endParaRPr>
          </a:p>
          <a:p>
            <a:pPr indent="0" lvl="0" marL="0" rtl="0" algn="l">
              <a:spcBef>
                <a:spcPts val="0"/>
              </a:spcBef>
              <a:spcAft>
                <a:spcPts val="0"/>
              </a:spcAft>
              <a:buNone/>
            </a:pPr>
            <a:r>
              <a:rPr lang="en-US" sz="2700">
                <a:solidFill>
                  <a:schemeClr val="dk1"/>
                </a:solidFill>
              </a:rPr>
              <a:t>[1]  </a:t>
            </a:r>
            <a:r>
              <a:rPr lang="en-US" sz="2700">
                <a:solidFill>
                  <a:schemeClr val="dk1"/>
                </a:solidFill>
              </a:rPr>
              <a:t>Lorem ipsum dolor sit amet, consectetur adipiscing elit. </a:t>
            </a:r>
            <a:endParaRPr sz="2700" u="sng">
              <a:solidFill>
                <a:srgbClr val="1155CC"/>
              </a:solidFill>
              <a:highlight>
                <a:srgbClr val="FFFFFF"/>
              </a:highlight>
            </a:endParaRPr>
          </a:p>
          <a:p>
            <a:pPr indent="0" lvl="0" marL="0" marR="0" rtl="0" algn="l">
              <a:lnSpc>
                <a:spcPct val="100000"/>
              </a:lnSpc>
              <a:spcBef>
                <a:spcPts val="0"/>
              </a:spcBef>
              <a:spcAft>
                <a:spcPts val="0"/>
              </a:spcAft>
              <a:buNone/>
            </a:pPr>
            <a:r>
              <a:rPr lang="en-US" sz="2700">
                <a:solidFill>
                  <a:schemeClr val="dk1"/>
                </a:solidFill>
              </a:rPr>
              <a:t>[2] Lorem ipsum dolor sit amet, consectetur adipiscing elit. </a:t>
            </a:r>
            <a:endParaRPr sz="2700">
              <a:solidFill>
                <a:schemeClr val="dk1"/>
              </a:solidFill>
            </a:endParaRPr>
          </a:p>
          <a:p>
            <a:pPr indent="0" lvl="0" marL="0" marR="0" rtl="0" algn="l">
              <a:lnSpc>
                <a:spcPct val="100000"/>
              </a:lnSpc>
              <a:spcBef>
                <a:spcPts val="0"/>
              </a:spcBef>
              <a:spcAft>
                <a:spcPts val="0"/>
              </a:spcAft>
              <a:buNone/>
            </a:pPr>
            <a:r>
              <a:rPr lang="en-US" sz="2700">
                <a:solidFill>
                  <a:schemeClr val="dk1"/>
                </a:solidFill>
              </a:rPr>
              <a:t>[3] Lorem ipsum dolor sit amet, consectetur adipiscing elit. </a:t>
            </a:r>
            <a:endParaRPr sz="2700">
              <a:solidFill>
                <a:schemeClr val="dk1"/>
              </a:solidFill>
            </a:endParaRPr>
          </a:p>
        </p:txBody>
      </p:sp>
      <p:cxnSp>
        <p:nvCxnSpPr>
          <p:cNvPr id="169" name="Google Shape;169;p25"/>
          <p:cNvCxnSpPr/>
          <p:nvPr/>
        </p:nvCxnSpPr>
        <p:spPr>
          <a:xfrm>
            <a:off x="970844" y="24455270"/>
            <a:ext cx="41643000" cy="57600"/>
          </a:xfrm>
          <a:prstGeom prst="straightConnector1">
            <a:avLst/>
          </a:prstGeom>
          <a:noFill/>
          <a:ln cap="flat" cmpd="sng" w="38100">
            <a:solidFill>
              <a:srgbClr val="319598"/>
            </a:solidFill>
            <a:prstDash val="solid"/>
            <a:round/>
            <a:headEnd len="med" w="med" type="none"/>
            <a:tailEnd len="med" w="med" type="none"/>
          </a:ln>
        </p:spPr>
      </p:cxnSp>
      <p:sp>
        <p:nvSpPr>
          <p:cNvPr id="170" name="Google Shape;170;p25"/>
          <p:cNvSpPr/>
          <p:nvPr/>
        </p:nvSpPr>
        <p:spPr>
          <a:xfrm>
            <a:off x="861075" y="24953675"/>
            <a:ext cx="14343600" cy="2862900"/>
          </a:xfrm>
          <a:prstGeom prst="rect">
            <a:avLst/>
          </a:prstGeom>
          <a:solidFill>
            <a:schemeClr val="lt1"/>
          </a:solidFill>
          <a:ln>
            <a:noFill/>
          </a:ln>
        </p:spPr>
        <p:txBody>
          <a:bodyPr anchorCtr="0" anchor="t" bIns="0" lIns="0" spcFirstLastPara="1" rIns="0" wrap="square" tIns="0">
            <a:noAutofit/>
          </a:bodyPr>
          <a:lstStyle/>
          <a:p>
            <a:pPr indent="0" lvl="0" marL="0" rtl="0" algn="l">
              <a:spcBef>
                <a:spcPts val="0"/>
              </a:spcBef>
              <a:spcAft>
                <a:spcPts val="0"/>
              </a:spcAft>
              <a:buNone/>
            </a:pPr>
            <a:r>
              <a:rPr b="1" lang="en-US" sz="3400">
                <a:solidFill>
                  <a:schemeClr val="dk1"/>
                </a:solidFill>
                <a:latin typeface="Proxima Nova"/>
                <a:ea typeface="Proxima Nova"/>
                <a:cs typeface="Proxima Nova"/>
                <a:sym typeface="Proxima Nova"/>
              </a:rPr>
              <a:t>Acknowledgements:</a:t>
            </a:r>
            <a:br>
              <a:rPr lang="en-US" sz="2800">
                <a:solidFill>
                  <a:schemeClr val="dk1"/>
                </a:solidFill>
                <a:latin typeface="Proxima Nova"/>
                <a:ea typeface="Proxima Nova"/>
                <a:cs typeface="Proxima Nova"/>
                <a:sym typeface="Proxima Nova"/>
              </a:rPr>
            </a:br>
            <a:r>
              <a:rPr lang="en-US" sz="2800">
                <a:solidFill>
                  <a:schemeClr val="dk1"/>
                </a:solidFill>
                <a:latin typeface="Proxima Nova"/>
                <a:ea typeface="Proxima Nova"/>
                <a:cs typeface="Proxima Nova"/>
                <a:sym typeface="Proxima Nova"/>
              </a:rPr>
              <a:t>Thank you!</a:t>
            </a:r>
            <a:endParaRPr sz="3400">
              <a:latin typeface="Proxima Nova"/>
              <a:ea typeface="Proxima Nova"/>
              <a:cs typeface="Proxima Nova"/>
              <a:sym typeface="Proxima Nova"/>
            </a:endParaRPr>
          </a:p>
        </p:txBody>
      </p:sp>
      <p:sp>
        <p:nvSpPr>
          <p:cNvPr id="171" name="Google Shape;171;p25"/>
          <p:cNvSpPr txBox="1"/>
          <p:nvPr/>
        </p:nvSpPr>
        <p:spPr>
          <a:xfrm>
            <a:off x="-100" y="28106250"/>
            <a:ext cx="43200000" cy="646200"/>
          </a:xfrm>
          <a:prstGeom prst="rect">
            <a:avLst/>
          </a:prstGeom>
          <a:noFill/>
          <a:ln>
            <a:noFill/>
          </a:ln>
        </p:spPr>
        <p:txBody>
          <a:bodyPr anchorCtr="0" anchor="t" bIns="44425" lIns="88875" spcFirstLastPara="1" rIns="88875" wrap="square" tIns="44425">
            <a:noAutofit/>
          </a:bodyPr>
          <a:lstStyle/>
          <a:p>
            <a:pPr indent="0" lvl="0" marL="0" rtl="0" algn="ctr">
              <a:spcBef>
                <a:spcPts val="0"/>
              </a:spcBef>
              <a:spcAft>
                <a:spcPts val="0"/>
              </a:spcAft>
              <a:buClr>
                <a:schemeClr val="dk1"/>
              </a:buClr>
              <a:buSzPts val="1100"/>
              <a:buFont typeface="Arial"/>
              <a:buNone/>
            </a:pPr>
            <a:r>
              <a:rPr lang="en-US" sz="3600">
                <a:solidFill>
                  <a:srgbClr val="351C75"/>
                </a:solidFill>
                <a:latin typeface="Proxima Nova"/>
                <a:ea typeface="Proxima Nova"/>
                <a:cs typeface="Proxima Nova"/>
                <a:sym typeface="Proxima Nova"/>
              </a:rPr>
              <a:t>Data Science and Machine Learning applied to the fields of ecology, environment and socio-economics (supported by PARCEC) , 04 October 2022, São Paulo, Brazil</a:t>
            </a:r>
            <a:endParaRPr sz="3600">
              <a:solidFill>
                <a:srgbClr val="351C75"/>
              </a:solidFill>
              <a:latin typeface="Proxima Nova"/>
              <a:ea typeface="Proxima Nova"/>
              <a:cs typeface="Proxima Nova"/>
              <a:sym typeface="Proxima Nova"/>
            </a:endParaRPr>
          </a:p>
          <a:p>
            <a:pPr indent="0" lvl="0" marL="0" marR="0" rtl="0" algn="ctr">
              <a:lnSpc>
                <a:spcPct val="100000"/>
              </a:lnSpc>
              <a:spcBef>
                <a:spcPts val="0"/>
              </a:spcBef>
              <a:spcAft>
                <a:spcPts val="0"/>
              </a:spcAft>
              <a:buClr>
                <a:schemeClr val="dk1"/>
              </a:buClr>
              <a:buSzPts val="1100"/>
              <a:buFont typeface="Arial"/>
              <a:buNone/>
            </a:pPr>
            <a:r>
              <a:t/>
            </a:r>
            <a:endParaRPr sz="2700">
              <a:solidFill>
                <a:srgbClr val="351C75"/>
              </a:solidFill>
              <a:latin typeface="Proxima Nova"/>
              <a:ea typeface="Proxima Nova"/>
              <a:cs typeface="Proxima Nova"/>
              <a:sym typeface="Proxima Nova"/>
            </a:endParaRPr>
          </a:p>
        </p:txBody>
      </p:sp>
      <p:sp>
        <p:nvSpPr>
          <p:cNvPr id="172" name="Google Shape;172;p25"/>
          <p:cNvSpPr txBox="1"/>
          <p:nvPr/>
        </p:nvSpPr>
        <p:spPr>
          <a:xfrm>
            <a:off x="15570500" y="24953675"/>
            <a:ext cx="17282700" cy="3095700"/>
          </a:xfrm>
          <a:prstGeom prst="rect">
            <a:avLst/>
          </a:prstGeom>
          <a:noFill/>
          <a:ln>
            <a:noFill/>
          </a:ln>
        </p:spPr>
        <p:txBody>
          <a:bodyPr anchorCtr="0" anchor="t" bIns="44425" lIns="88875" spcFirstLastPara="1" rIns="88875" wrap="square" tIns="44425">
            <a:noAutofit/>
          </a:bodyPr>
          <a:lstStyle/>
          <a:p>
            <a:pPr indent="0" lvl="0" marL="266700" rtl="0" algn="just">
              <a:spcBef>
                <a:spcPts val="0"/>
              </a:spcBef>
              <a:spcAft>
                <a:spcPts val="0"/>
              </a:spcAft>
              <a:buClr>
                <a:schemeClr val="dk1"/>
              </a:buClr>
              <a:buSzPts val="1600"/>
              <a:buFont typeface="Arial"/>
              <a:buNone/>
            </a:pPr>
            <a:r>
              <a:rPr b="1" lang="en-US" sz="2900">
                <a:solidFill>
                  <a:schemeClr val="dk1"/>
                </a:solidFill>
                <a:latin typeface="Proxima Nova"/>
                <a:ea typeface="Proxima Nova"/>
                <a:cs typeface="Proxima Nova"/>
                <a:sym typeface="Proxima Nova"/>
              </a:rPr>
              <a:t>Author affiliations: </a:t>
            </a:r>
            <a:r>
              <a:rPr lang="en-US" sz="2900">
                <a:solidFill>
                  <a:schemeClr val="dk1"/>
                </a:solidFill>
                <a:latin typeface="Proxima Nova"/>
                <a:ea typeface="Proxima Nova"/>
                <a:cs typeface="Proxima Nova"/>
                <a:sym typeface="Proxima Nova"/>
              </a:rPr>
              <a:t>Camila Souza (University of São Paulo, BR); João Silva (University of São Paulo, BR);  André Franco (University of São Paulo, BR).</a:t>
            </a:r>
            <a:endParaRPr sz="2900">
              <a:solidFill>
                <a:schemeClr val="dk1"/>
              </a:solidFill>
              <a:latin typeface="Proxima Nova"/>
              <a:ea typeface="Proxima Nova"/>
              <a:cs typeface="Proxima Nova"/>
              <a:sym typeface="Proxima Nova"/>
            </a:endParaRPr>
          </a:p>
          <a:p>
            <a:pPr indent="0" lvl="0" marL="266700" rtl="0" algn="just">
              <a:spcBef>
                <a:spcPts val="0"/>
              </a:spcBef>
              <a:spcAft>
                <a:spcPts val="0"/>
              </a:spcAft>
              <a:buClr>
                <a:schemeClr val="dk1"/>
              </a:buClr>
              <a:buSzPts val="1100"/>
              <a:buFont typeface="Arial"/>
              <a:buNone/>
            </a:pPr>
            <a:r>
              <a:t/>
            </a:r>
            <a:endParaRPr sz="1600">
              <a:solidFill>
                <a:schemeClr val="dk1"/>
              </a:solidFill>
              <a:latin typeface="Proxima Nova"/>
              <a:ea typeface="Proxima Nova"/>
              <a:cs typeface="Proxima Nova"/>
              <a:sym typeface="Proxima Nova"/>
            </a:endParaRPr>
          </a:p>
          <a:p>
            <a:pPr indent="0" lvl="0" marL="0" rtl="0" algn="just">
              <a:spcBef>
                <a:spcPts val="0"/>
              </a:spcBef>
              <a:spcAft>
                <a:spcPts val="0"/>
              </a:spcAft>
              <a:buClr>
                <a:schemeClr val="dk1"/>
              </a:buClr>
              <a:buSzPts val="1600"/>
              <a:buFont typeface="Arial"/>
              <a:buNone/>
            </a:pPr>
            <a:r>
              <a:t/>
            </a:r>
            <a:endParaRPr b="1" sz="1600">
              <a:latin typeface="Proxima Nova"/>
              <a:ea typeface="Proxima Nova"/>
              <a:cs typeface="Proxima Nova"/>
              <a:sym typeface="Proxima Nova"/>
            </a:endParaRPr>
          </a:p>
          <a:p>
            <a:pPr indent="0" lvl="0" marL="266700" marR="0" rtl="0" algn="just">
              <a:lnSpc>
                <a:spcPct val="100000"/>
              </a:lnSpc>
              <a:spcBef>
                <a:spcPts val="0"/>
              </a:spcBef>
              <a:spcAft>
                <a:spcPts val="0"/>
              </a:spcAft>
              <a:buClr>
                <a:srgbClr val="000000"/>
              </a:buClr>
              <a:buSzPts val="1600"/>
              <a:buFont typeface="Arial"/>
              <a:buNone/>
            </a:pPr>
            <a:r>
              <a:t/>
            </a:r>
            <a:endParaRPr sz="1600">
              <a:solidFill>
                <a:srgbClr val="000000"/>
              </a:solidFill>
              <a:latin typeface="Proxima Nova"/>
              <a:ea typeface="Proxima Nova"/>
              <a:cs typeface="Proxima Nova"/>
              <a:sym typeface="Proxima Nova"/>
            </a:endParaRPr>
          </a:p>
        </p:txBody>
      </p:sp>
      <p:sp>
        <p:nvSpPr>
          <p:cNvPr id="173" name="Google Shape;173;p25"/>
          <p:cNvSpPr txBox="1"/>
          <p:nvPr/>
        </p:nvSpPr>
        <p:spPr>
          <a:xfrm>
            <a:off x="28529700" y="16050950"/>
            <a:ext cx="14084100" cy="4515300"/>
          </a:xfrm>
          <a:prstGeom prst="rect">
            <a:avLst/>
          </a:prstGeom>
          <a:solidFill>
            <a:srgbClr val="31BBE3">
              <a:alpha val="9800"/>
            </a:srgbClr>
          </a:solidFill>
          <a:ln>
            <a:noFill/>
          </a:ln>
        </p:spPr>
        <p:txBody>
          <a:bodyPr anchorCtr="0" anchor="t" bIns="334325" lIns="334325" spcFirstLastPara="1" rIns="334325" wrap="square" tIns="334325">
            <a:spAutoFit/>
          </a:bodyPr>
          <a:lstStyle/>
          <a:p>
            <a:pPr indent="0" lvl="0" marL="0" rtl="0" algn="l">
              <a:spcBef>
                <a:spcPts val="0"/>
              </a:spcBef>
              <a:spcAft>
                <a:spcPts val="0"/>
              </a:spcAft>
              <a:buClr>
                <a:schemeClr val="dk1"/>
              </a:buClr>
              <a:buSzPts val="1100"/>
              <a:buFont typeface="Arial"/>
              <a:buNone/>
            </a:pPr>
            <a:r>
              <a:rPr b="1" lang="en-US" sz="3600">
                <a:solidFill>
                  <a:srgbClr val="3696D0"/>
                </a:solidFill>
                <a:latin typeface="Proxima Nova"/>
                <a:ea typeface="Proxima Nova"/>
                <a:cs typeface="Proxima Nova"/>
                <a:sym typeface="Proxima Nova"/>
              </a:rPr>
              <a:t>SECTION 5</a:t>
            </a:r>
            <a:endParaRPr b="1" sz="4400">
              <a:solidFill>
                <a:srgbClr val="3696D0"/>
              </a:solidFill>
              <a:latin typeface="Proxima Nova"/>
              <a:ea typeface="Proxima Nova"/>
              <a:cs typeface="Proxima Nova"/>
              <a:sym typeface="Proxima Nova"/>
            </a:endParaRPr>
          </a:p>
          <a:p>
            <a:pPr indent="0" lvl="0" marL="0" marR="0" rtl="0" algn="l">
              <a:lnSpc>
                <a:spcPct val="135714"/>
              </a:lnSpc>
              <a:spcBef>
                <a:spcPts val="0"/>
              </a:spcBef>
              <a:spcAft>
                <a:spcPts val="0"/>
              </a:spcAft>
              <a:buNone/>
            </a:pPr>
            <a:r>
              <a:t/>
            </a:r>
            <a:endParaRPr sz="2300">
              <a:solidFill>
                <a:schemeClr val="dk1"/>
              </a:solidFill>
              <a:latin typeface="Proxima Nova"/>
              <a:ea typeface="Proxima Nova"/>
              <a:cs typeface="Proxima Nova"/>
              <a:sym typeface="Proxima Nova"/>
            </a:endParaRPr>
          </a:p>
          <a:p>
            <a:pPr indent="0" lvl="0" marL="0" rtl="0" algn="just">
              <a:lnSpc>
                <a:spcPct val="115000"/>
              </a:lnSpc>
              <a:spcBef>
                <a:spcPts val="0"/>
              </a:spcBef>
              <a:spcAft>
                <a:spcPts val="0"/>
              </a:spcAft>
              <a:buNone/>
            </a:pPr>
            <a:r>
              <a:rPr lang="en-US" sz="2700">
                <a:solidFill>
                  <a:schemeClr val="dk1"/>
                </a:solidFill>
                <a:latin typeface="Proxima Nova"/>
                <a:ea typeface="Proxima Nova"/>
                <a:cs typeface="Proxima Nova"/>
                <a:sym typeface="Proxima Nova"/>
              </a:rPr>
              <a:t>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Nulam posuere massa at libero hendrerit euismod at eu lacus. Praesent dapibus, tortor ut sodales feugiat, sapien dolor laoreet ipsum, ullamcorper cursus sem magna sed odio. </a:t>
            </a:r>
            <a:endParaRPr sz="2300">
              <a:solidFill>
                <a:schemeClr val="dk1"/>
              </a:solidFill>
              <a:latin typeface="Proxima Nova"/>
              <a:ea typeface="Proxima Nova"/>
              <a:cs typeface="Proxima Nova"/>
              <a:sym typeface="Proxima Nova"/>
            </a:endParaRPr>
          </a:p>
        </p:txBody>
      </p:sp>
      <p:sp>
        <p:nvSpPr>
          <p:cNvPr id="174" name="Google Shape;174;p25"/>
          <p:cNvSpPr txBox="1"/>
          <p:nvPr/>
        </p:nvSpPr>
        <p:spPr>
          <a:xfrm>
            <a:off x="701350" y="10614852"/>
            <a:ext cx="14639400" cy="4853100"/>
          </a:xfrm>
          <a:prstGeom prst="rect">
            <a:avLst/>
          </a:prstGeom>
          <a:solidFill>
            <a:srgbClr val="31BBE3">
              <a:alpha val="9800"/>
            </a:srgbClr>
          </a:solidFill>
          <a:ln>
            <a:noFill/>
          </a:ln>
        </p:spPr>
        <p:txBody>
          <a:bodyPr anchorCtr="0" anchor="t" bIns="263300" lIns="263300" spcFirstLastPara="1" rIns="263300" wrap="square" tIns="263300">
            <a:noAutofit/>
          </a:bodyPr>
          <a:lstStyle/>
          <a:p>
            <a:pPr indent="0" lvl="0" marL="0" rtl="0" algn="l">
              <a:spcBef>
                <a:spcPts val="0"/>
              </a:spcBef>
              <a:spcAft>
                <a:spcPts val="0"/>
              </a:spcAft>
              <a:buNone/>
            </a:pPr>
            <a:r>
              <a:rPr b="1" lang="en-US" sz="3600">
                <a:solidFill>
                  <a:srgbClr val="3696D0"/>
                </a:solidFill>
                <a:latin typeface="Proxima Nova"/>
                <a:ea typeface="Proxima Nova"/>
                <a:cs typeface="Proxima Nova"/>
                <a:sym typeface="Proxima Nova"/>
              </a:rPr>
              <a:t>SECTION 2</a:t>
            </a:r>
            <a:br>
              <a:rPr b="1" lang="en-US" sz="3000">
                <a:solidFill>
                  <a:srgbClr val="3696D0"/>
                </a:solidFill>
                <a:latin typeface="Proxima Nova"/>
                <a:ea typeface="Proxima Nova"/>
                <a:cs typeface="Proxima Nova"/>
                <a:sym typeface="Proxima Nova"/>
              </a:rPr>
            </a:br>
            <a:endParaRPr b="1" sz="1000">
              <a:solidFill>
                <a:srgbClr val="3696D0"/>
              </a:solidFill>
              <a:latin typeface="Proxima Nova"/>
              <a:ea typeface="Proxima Nova"/>
              <a:cs typeface="Proxima Nova"/>
              <a:sym typeface="Proxima Nova"/>
            </a:endParaRPr>
          </a:p>
          <a:p>
            <a:pPr indent="0" lvl="0" marL="0" rtl="0" algn="just">
              <a:lnSpc>
                <a:spcPct val="115000"/>
              </a:lnSpc>
              <a:spcBef>
                <a:spcPts val="0"/>
              </a:spcBef>
              <a:spcAft>
                <a:spcPts val="0"/>
              </a:spcAft>
              <a:buNone/>
            </a:pPr>
            <a:r>
              <a:t/>
            </a:r>
            <a:endParaRPr sz="2700">
              <a:solidFill>
                <a:schemeClr val="dk1"/>
              </a:solidFill>
              <a:latin typeface="Proxima Nova"/>
              <a:ea typeface="Proxima Nova"/>
              <a:cs typeface="Proxima Nova"/>
              <a:sym typeface="Proxima Nova"/>
            </a:endParaRPr>
          </a:p>
          <a:p>
            <a:pPr indent="0" lvl="0" marL="0" rtl="0" algn="just">
              <a:lnSpc>
                <a:spcPct val="115000"/>
              </a:lnSpc>
              <a:spcBef>
                <a:spcPts val="0"/>
              </a:spcBef>
              <a:spcAft>
                <a:spcPts val="0"/>
              </a:spcAft>
              <a:buClr>
                <a:schemeClr val="dk1"/>
              </a:buClr>
              <a:buSzPts val="1100"/>
              <a:buFont typeface="Arial"/>
              <a:buNone/>
            </a:pPr>
            <a:r>
              <a:rPr lang="en-US" sz="2700">
                <a:solidFill>
                  <a:schemeClr val="dk1"/>
                </a:solidFill>
                <a:latin typeface="Proxima Nova"/>
                <a:ea typeface="Proxima Nova"/>
                <a:cs typeface="Proxima Nova"/>
                <a:sym typeface="Proxima Nova"/>
              </a:rPr>
              <a:t>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Nulam posuere massa at libero hendrerit euismod at eu lacus. Praesent dapibus, tortor ut sodales feugiat, sapien dolor laoreet ipsum, ullamcorper cursus sem magna sed odio. </a:t>
            </a:r>
            <a:endParaRPr sz="3400">
              <a:solidFill>
                <a:srgbClr val="319598"/>
              </a:solidFill>
              <a:latin typeface="Proxima Nova"/>
              <a:ea typeface="Proxima Nova"/>
              <a:cs typeface="Proxima Nova"/>
              <a:sym typeface="Proxima Nova"/>
            </a:endParaRPr>
          </a:p>
          <a:p>
            <a:pPr indent="0" lvl="0" marL="0" marR="0" rtl="0" algn="just">
              <a:lnSpc>
                <a:spcPct val="135714"/>
              </a:lnSpc>
              <a:spcBef>
                <a:spcPts val="0"/>
              </a:spcBef>
              <a:spcAft>
                <a:spcPts val="0"/>
              </a:spcAft>
              <a:buNone/>
            </a:pPr>
            <a:r>
              <a:t/>
            </a:r>
            <a:endParaRPr b="1" sz="2700">
              <a:solidFill>
                <a:schemeClr val="dk1"/>
              </a:solidFill>
              <a:latin typeface="Proxima Nova"/>
              <a:ea typeface="Proxima Nova"/>
              <a:cs typeface="Proxima Nova"/>
              <a:sym typeface="Proxima Nova"/>
            </a:endParaRPr>
          </a:p>
        </p:txBody>
      </p:sp>
      <p:pic>
        <p:nvPicPr>
          <p:cNvPr id="175" name="Google Shape;175;p25"/>
          <p:cNvPicPr preferRelativeResize="0"/>
          <p:nvPr/>
        </p:nvPicPr>
        <p:blipFill rotWithShape="1">
          <a:blip r:embed="rId3">
            <a:alphaModFix/>
          </a:blip>
          <a:srcRect b="-99" l="0" r="0" t="100"/>
          <a:stretch/>
        </p:blipFill>
        <p:spPr>
          <a:xfrm>
            <a:off x="970849" y="460050"/>
            <a:ext cx="4086125" cy="3102001"/>
          </a:xfrm>
          <a:prstGeom prst="rect">
            <a:avLst/>
          </a:prstGeom>
          <a:noFill/>
          <a:ln>
            <a:noFill/>
          </a:ln>
        </p:spPr>
      </p:pic>
      <p:sp>
        <p:nvSpPr>
          <p:cNvPr id="176" name="Google Shape;176;p25"/>
          <p:cNvSpPr txBox="1"/>
          <p:nvPr/>
        </p:nvSpPr>
        <p:spPr>
          <a:xfrm>
            <a:off x="28529700" y="5496175"/>
            <a:ext cx="14084100" cy="9579900"/>
          </a:xfrm>
          <a:prstGeom prst="rect">
            <a:avLst/>
          </a:prstGeom>
          <a:solidFill>
            <a:srgbClr val="31BBE3">
              <a:alpha val="9800"/>
            </a:srgbClr>
          </a:solidFill>
          <a:ln cap="flat" cmpd="sng" w="9525">
            <a:solidFill>
              <a:srgbClr val="FFFFFF"/>
            </a:solidFill>
            <a:prstDash val="solid"/>
            <a:round/>
            <a:headEnd len="sm" w="sm" type="none"/>
            <a:tailEnd len="sm" w="sm" type="none"/>
          </a:ln>
        </p:spPr>
        <p:txBody>
          <a:bodyPr anchorCtr="0" anchor="t" bIns="334325" lIns="334325" spcFirstLastPara="1" rIns="334325" wrap="square" tIns="334325">
            <a:spAutoFit/>
          </a:bodyPr>
          <a:lstStyle/>
          <a:p>
            <a:pPr indent="0" lvl="0" marL="0" marR="0" rtl="0" algn="l">
              <a:lnSpc>
                <a:spcPct val="100000"/>
              </a:lnSpc>
              <a:spcBef>
                <a:spcPts val="0"/>
              </a:spcBef>
              <a:spcAft>
                <a:spcPts val="0"/>
              </a:spcAft>
              <a:buNone/>
            </a:pPr>
            <a:r>
              <a:rPr b="1" lang="en-US" sz="3600">
                <a:solidFill>
                  <a:srgbClr val="3696D0"/>
                </a:solidFill>
                <a:latin typeface="Proxima Nova"/>
                <a:ea typeface="Proxima Nova"/>
                <a:cs typeface="Proxima Nova"/>
                <a:sym typeface="Proxima Nova"/>
              </a:rPr>
              <a:t>SECTION 4</a:t>
            </a:r>
            <a:endParaRPr b="1" sz="1000">
              <a:solidFill>
                <a:srgbClr val="3696D0"/>
              </a:solidFill>
              <a:latin typeface="Proxima Nova"/>
              <a:ea typeface="Proxima Nova"/>
              <a:cs typeface="Proxima Nova"/>
              <a:sym typeface="Proxima Nova"/>
            </a:endParaRPr>
          </a:p>
          <a:p>
            <a:pPr indent="0" lvl="0" marL="0" marR="0" rtl="0" algn="just">
              <a:lnSpc>
                <a:spcPct val="115000"/>
              </a:lnSpc>
              <a:spcBef>
                <a:spcPts val="0"/>
              </a:spcBef>
              <a:spcAft>
                <a:spcPts val="0"/>
              </a:spcAft>
              <a:buNone/>
            </a:pPr>
            <a:r>
              <a:rPr lang="en-US" sz="2500">
                <a:solidFill>
                  <a:schemeClr val="dk1"/>
                </a:solidFill>
                <a:latin typeface="Proxima Nova"/>
                <a:ea typeface="Proxima Nova"/>
                <a:cs typeface="Proxima Nova"/>
                <a:sym typeface="Proxima Nova"/>
              </a:rPr>
              <a:t>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Nam sodales porttitor tellus, sit amet porta arcu vestibulum eget. Nullam in lacinia risus, a accumsan ante. Nullam posuere massa at libero hendrerit euismod at eu lacus. Praesent dapibus, tortor ut sodales feugiat, sapien dolor laoreet ipsum, ullamcorper cursus sem magna sed odio. Donec elementum velit eget diam tristique, non luctus sem convallis. Morbi molestie eros ac ligula cursus, a congue ante aliquet. Integer dictum orci eget eros gravida cursus. Sed in volutpat ligula. Suspendisse sed dignissim eros.  Lorem ipsum dolor sit amet, consectetur adipiscing elit. Cras quis rutrum nibh. Donec eget lacus nec lacus egestas molestie in et neque. Nullam et sapien dolor. Vestibulum volutpat, odio eu pulvinar euismod, purus purus rhoncus neque, et tincidunt sem libero ut felis. Ut rutrum nec ante et hendrerit. Nam sodales porttitor tellus, sit amet porta arcu vestibulum eget. Nullam in lacinia risus, a accumsan ante. Nullam posuere massa at libero hendrerit euismod at eu lacus. Praesent dapibus, tortor ut sodales feugiat, sapien dolor laoreet ipsum, ullamcorper cursus sem magna sed odio. Donec elementum velit eget diam tristique, non luctus sem convallis. Morbi molestie eros ac ligula cursus, a congue ante aliquet. Integer dictum orci eget eros gravida cursus. Sed in volutpat ligula. Suspendisse sed dignissim eros.  </a:t>
            </a:r>
            <a:endParaRPr sz="2500">
              <a:solidFill>
                <a:schemeClr val="dk1"/>
              </a:solidFill>
              <a:latin typeface="Proxima Nova"/>
              <a:ea typeface="Proxima Nova"/>
              <a:cs typeface="Proxima Nova"/>
              <a:sym typeface="Proxima Nova"/>
            </a:endParaRPr>
          </a:p>
          <a:p>
            <a:pPr indent="0" lvl="0" marL="0" marR="0" rtl="0" algn="just">
              <a:lnSpc>
                <a:spcPct val="115000"/>
              </a:lnSpc>
              <a:spcBef>
                <a:spcPts val="0"/>
              </a:spcBef>
              <a:spcAft>
                <a:spcPts val="0"/>
              </a:spcAft>
              <a:buNone/>
            </a:pPr>
            <a:r>
              <a:t/>
            </a:r>
            <a:endParaRPr sz="2500">
              <a:solidFill>
                <a:schemeClr val="dk1"/>
              </a:solidFill>
              <a:latin typeface="Proxima Nova"/>
              <a:ea typeface="Proxima Nova"/>
              <a:cs typeface="Proxima Nova"/>
              <a:sym typeface="Proxima Nova"/>
            </a:endParaRPr>
          </a:p>
        </p:txBody>
      </p:sp>
      <p:pic>
        <p:nvPicPr>
          <p:cNvPr id="177" name="Google Shape;177;p25"/>
          <p:cNvPicPr preferRelativeResize="0"/>
          <p:nvPr/>
        </p:nvPicPr>
        <p:blipFill>
          <a:blip r:embed="rId4">
            <a:alphaModFix/>
          </a:blip>
          <a:stretch>
            <a:fillRect/>
          </a:stretch>
        </p:blipFill>
        <p:spPr>
          <a:xfrm>
            <a:off x="34055800" y="24665270"/>
            <a:ext cx="8743385" cy="3288580"/>
          </a:xfrm>
          <a:prstGeom prst="rect">
            <a:avLst/>
          </a:prstGeom>
          <a:noFill/>
          <a:ln>
            <a:noFill/>
          </a:ln>
        </p:spPr>
      </p:pic>
      <p:pic>
        <p:nvPicPr>
          <p:cNvPr id="178" name="Google Shape;178;p25"/>
          <p:cNvPicPr preferRelativeResize="0"/>
          <p:nvPr/>
        </p:nvPicPr>
        <p:blipFill>
          <a:blip r:embed="rId5">
            <a:alphaModFix/>
          </a:blip>
          <a:stretch>
            <a:fillRect/>
          </a:stretch>
        </p:blipFill>
        <p:spPr>
          <a:xfrm>
            <a:off x="15570488" y="5498650"/>
            <a:ext cx="12443700" cy="12039280"/>
          </a:xfrm>
          <a:prstGeom prst="rect">
            <a:avLst/>
          </a:prstGeom>
          <a:noFill/>
          <a:ln>
            <a:noFill/>
          </a:ln>
        </p:spPr>
      </p:pic>
      <p:pic>
        <p:nvPicPr>
          <p:cNvPr id="179" name="Google Shape;179;p25">
            <a:hlinkClick r:id="rId6"/>
          </p:cNvPr>
          <p:cNvPicPr preferRelativeResize="0"/>
          <p:nvPr/>
        </p:nvPicPr>
        <p:blipFill>
          <a:blip r:embed="rId7">
            <a:alphaModFix/>
          </a:blip>
          <a:stretch>
            <a:fillRect/>
          </a:stretch>
        </p:blipFill>
        <p:spPr>
          <a:xfrm>
            <a:off x="19455550" y="2019300"/>
            <a:ext cx="451702" cy="451702"/>
          </a:xfrm>
          <a:prstGeom prst="rect">
            <a:avLst/>
          </a:prstGeom>
          <a:noFill/>
          <a:ln>
            <a:noFill/>
          </a:ln>
        </p:spPr>
      </p:pic>
      <p:pic>
        <p:nvPicPr>
          <p:cNvPr id="180" name="Google Shape;180;p25">
            <a:hlinkClick r:id="rId8"/>
          </p:cNvPr>
          <p:cNvPicPr preferRelativeResize="0"/>
          <p:nvPr/>
        </p:nvPicPr>
        <p:blipFill>
          <a:blip r:embed="rId7">
            <a:alphaModFix/>
          </a:blip>
          <a:stretch>
            <a:fillRect/>
          </a:stretch>
        </p:blipFill>
        <p:spPr>
          <a:xfrm>
            <a:off x="22732150" y="2019300"/>
            <a:ext cx="451702" cy="451702"/>
          </a:xfrm>
          <a:prstGeom prst="rect">
            <a:avLst/>
          </a:prstGeom>
          <a:noFill/>
          <a:ln>
            <a:noFill/>
          </a:ln>
        </p:spPr>
      </p:pic>
      <p:pic>
        <p:nvPicPr>
          <p:cNvPr id="181" name="Google Shape;181;p25">
            <a:hlinkClick r:id="rId9"/>
          </p:cNvPr>
          <p:cNvPicPr preferRelativeResize="0"/>
          <p:nvPr/>
        </p:nvPicPr>
        <p:blipFill>
          <a:blip r:embed="rId7">
            <a:alphaModFix/>
          </a:blip>
          <a:stretch>
            <a:fillRect/>
          </a:stretch>
        </p:blipFill>
        <p:spPr>
          <a:xfrm>
            <a:off x="26866000" y="2019300"/>
            <a:ext cx="451702" cy="451702"/>
          </a:xfrm>
          <a:prstGeom prst="rect">
            <a:avLst/>
          </a:prstGeom>
          <a:noFill/>
          <a:ln>
            <a:noFill/>
          </a:ln>
        </p:spPr>
      </p:pic>
      <p:sp>
        <p:nvSpPr>
          <p:cNvPr id="182" name="Google Shape;182;p25"/>
          <p:cNvSpPr/>
          <p:nvPr/>
        </p:nvSpPr>
        <p:spPr>
          <a:xfrm>
            <a:off x="31349650" y="976325"/>
            <a:ext cx="7455300" cy="3633900"/>
          </a:xfrm>
          <a:prstGeom prst="rect">
            <a:avLst/>
          </a:prstGeom>
          <a:solidFill>
            <a:schemeClr val="lt1"/>
          </a:solid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5"/>
          <p:cNvSpPr txBox="1"/>
          <p:nvPr/>
        </p:nvSpPr>
        <p:spPr>
          <a:xfrm>
            <a:off x="31429300" y="1087150"/>
            <a:ext cx="7261200" cy="320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800"/>
              <a:t>Don’t forget to change the ORC</a:t>
            </a:r>
            <a:r>
              <a:rPr lang="en-US" sz="2800"/>
              <a:t>I</a:t>
            </a:r>
            <a:r>
              <a:rPr lang="en-US" sz="2800"/>
              <a:t>D logo hyperlink on this template to each author own ORCID.</a:t>
            </a:r>
            <a:endParaRPr sz="2800"/>
          </a:p>
          <a:p>
            <a:pPr indent="0" lvl="0" marL="0" rtl="0" algn="l">
              <a:spcBef>
                <a:spcPts val="0"/>
              </a:spcBef>
              <a:spcAft>
                <a:spcPts val="0"/>
              </a:spcAft>
              <a:buNone/>
            </a:pPr>
            <a:r>
              <a:rPr lang="en-US" sz="2800"/>
              <a:t>ex: </a:t>
            </a:r>
            <a:r>
              <a:rPr lang="en-US" sz="2800" u="sng">
                <a:solidFill>
                  <a:schemeClr val="hlink"/>
                </a:solidFill>
                <a:hlinkClick r:id="rId10"/>
              </a:rPr>
              <a:t>https://orcid.org/</a:t>
            </a:r>
            <a:r>
              <a:rPr lang="en-US" sz="2800" u="sng">
                <a:solidFill>
                  <a:schemeClr val="hlink"/>
                </a:solidFill>
                <a:hlinkClick r:id="rId11"/>
              </a:rPr>
              <a:t>0000-0001-9166-1741</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US" sz="2800"/>
              <a:t>Any questions send an email to: </a:t>
            </a:r>
            <a:endParaRPr sz="2800"/>
          </a:p>
          <a:p>
            <a:pPr indent="0" lvl="0" marL="0" rtl="0" algn="l">
              <a:spcBef>
                <a:spcPts val="0"/>
              </a:spcBef>
              <a:spcAft>
                <a:spcPts val="0"/>
              </a:spcAft>
              <a:buNone/>
            </a:pPr>
            <a:r>
              <a:rPr lang="en-US" sz="2800"/>
              <a:t>poster.wds@gmail.com</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DB8A10"/>
      </a:accent1>
      <a:accent2>
        <a:srgbClr val="70AF71"/>
      </a:accent2>
      <a:accent3>
        <a:srgbClr val="45818E"/>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